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9"/>
  </p:notesMasterIdLst>
  <p:handoutMasterIdLst>
    <p:handoutMasterId r:id="rId30"/>
  </p:handoutMasterIdLst>
  <p:sldIdLst>
    <p:sldId id="312" r:id="rId4"/>
    <p:sldId id="314" r:id="rId5"/>
    <p:sldId id="315" r:id="rId6"/>
    <p:sldId id="329" r:id="rId7"/>
    <p:sldId id="332" r:id="rId8"/>
    <p:sldId id="335" r:id="rId9"/>
    <p:sldId id="334" r:id="rId10"/>
    <p:sldId id="331" r:id="rId11"/>
    <p:sldId id="330" r:id="rId12"/>
    <p:sldId id="336" r:id="rId13"/>
    <p:sldId id="337" r:id="rId14"/>
    <p:sldId id="338" r:id="rId15"/>
    <p:sldId id="351" r:id="rId16"/>
    <p:sldId id="319" r:id="rId17"/>
    <p:sldId id="346" r:id="rId18"/>
    <p:sldId id="347" r:id="rId19"/>
    <p:sldId id="348" r:id="rId20"/>
    <p:sldId id="349" r:id="rId21"/>
    <p:sldId id="350" r:id="rId22"/>
    <p:sldId id="352" r:id="rId23"/>
    <p:sldId id="353" r:id="rId24"/>
    <p:sldId id="354" r:id="rId25"/>
    <p:sldId id="355" r:id="rId26"/>
    <p:sldId id="356" r:id="rId27"/>
    <p:sldId id="357" r:id="rId28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F2"/>
    <a:srgbClr val="00B09B"/>
    <a:srgbClr val="F26F21"/>
    <a:srgbClr val="00A1DD"/>
    <a:srgbClr val="01BFF1"/>
    <a:srgbClr val="00C1F4"/>
    <a:srgbClr val="FCAE17"/>
    <a:srgbClr val="0072DF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7" autoAdjust="0"/>
    <p:restoredTop sz="96395" autoAdjust="0"/>
  </p:normalViewPr>
  <p:slideViewPr>
    <p:cSldViewPr showGuides="1">
      <p:cViewPr varScale="1">
        <p:scale>
          <a:sx n="111" d="100"/>
          <a:sy n="111" d="100"/>
        </p:scale>
        <p:origin x="120" y="288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9FA850-4C51-498A-9C22-25A9997561C8}" type="doc">
      <dgm:prSet loTypeId="urn:microsoft.com/office/officeart/2005/8/layout/cycle4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6E66D8-3F73-41D6-AC54-593D25354592}">
      <dgm:prSet phldrT="[Текст]" custT="1"/>
      <dgm:spPr>
        <a:xfrm>
          <a:off x="592578" y="161096"/>
          <a:ext cx="991362" cy="991362"/>
        </a:xfrm>
      </dgm:spPr>
      <dgm:t>
        <a:bodyPr/>
        <a:lstStyle/>
        <a:p>
          <a:pPr algn="ctr">
            <a:buNone/>
          </a:pPr>
          <a:r>
            <a:rPr lang="ru-RU" sz="14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Взгляд вперед</a:t>
          </a:r>
        </a:p>
      </dgm:t>
    </dgm:pt>
    <dgm:pt modelId="{0621F4FB-5B2D-45EA-8A81-F0127F07E62F}" type="parTrans" cxnId="{AC681337-E754-418E-89A9-274F27345508}">
      <dgm:prSet/>
      <dgm:spPr/>
      <dgm:t>
        <a:bodyPr/>
        <a:lstStyle/>
        <a:p>
          <a:pPr algn="ctr"/>
          <a:endParaRPr lang="ru-RU"/>
        </a:p>
      </dgm:t>
    </dgm:pt>
    <dgm:pt modelId="{38B52430-D9AD-4B0C-A648-813E13AB7DF2}" type="sibTrans" cxnId="{AC681337-E754-418E-89A9-274F27345508}">
      <dgm:prSet/>
      <dgm:spPr/>
      <dgm:t>
        <a:bodyPr/>
        <a:lstStyle/>
        <a:p>
          <a:pPr algn="ctr"/>
          <a:endParaRPr lang="ru-RU"/>
        </a:p>
      </dgm:t>
    </dgm:pt>
    <dgm:pt modelId="{8ACB13CC-7996-46B7-8AEB-BEA9FDA956B0}">
      <dgm:prSet phldrT="[Текст]" custT="1"/>
      <dgm:spPr>
        <a:xfrm>
          <a:off x="1757429" y="161096"/>
          <a:ext cx="991362" cy="991362"/>
        </a:xfrm>
      </dgm:spPr>
      <dgm:t>
        <a:bodyPr/>
        <a:lstStyle/>
        <a:p>
          <a:pPr algn="ctr">
            <a:buNone/>
          </a:pPr>
          <a:r>
            <a:rPr lang="ru-RU" sz="14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Взгляд снаружи</a:t>
          </a:r>
        </a:p>
      </dgm:t>
    </dgm:pt>
    <dgm:pt modelId="{F21E0FD8-81A5-478A-B072-7F7613C905A4}" type="parTrans" cxnId="{03EB6A64-6D8F-4FD1-96A9-93EFD84FB670}">
      <dgm:prSet/>
      <dgm:spPr/>
      <dgm:t>
        <a:bodyPr/>
        <a:lstStyle/>
        <a:p>
          <a:pPr algn="ctr"/>
          <a:endParaRPr lang="ru-RU"/>
        </a:p>
      </dgm:t>
    </dgm:pt>
    <dgm:pt modelId="{95B16DA3-B644-48F7-B64A-778A959148B0}" type="sibTrans" cxnId="{03EB6A64-6D8F-4FD1-96A9-93EFD84FB670}">
      <dgm:prSet/>
      <dgm:spPr/>
      <dgm:t>
        <a:bodyPr/>
        <a:lstStyle/>
        <a:p>
          <a:pPr algn="ctr"/>
          <a:endParaRPr lang="ru-RU"/>
        </a:p>
      </dgm:t>
    </dgm:pt>
    <dgm:pt modelId="{90E4BDBA-5558-4FC4-B737-FA937099FC47}">
      <dgm:prSet phldrT="[Текст]" custT="1"/>
      <dgm:spPr>
        <a:xfrm>
          <a:off x="592578" y="1325946"/>
          <a:ext cx="991362" cy="991362"/>
        </a:xfrm>
      </dgm:spPr>
      <dgm:t>
        <a:bodyPr/>
        <a:lstStyle/>
        <a:p>
          <a:pPr algn="ctr">
            <a:buNone/>
          </a:pPr>
          <a:r>
            <a:rPr lang="ru-RU" sz="14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Взгляд изнутри</a:t>
          </a:r>
        </a:p>
      </dgm:t>
    </dgm:pt>
    <dgm:pt modelId="{4ECA0DF8-FFE0-4EED-B0DC-B74D1301C3DC}" type="parTrans" cxnId="{2ED8031F-1A24-4A5C-9030-4BBA8BE16A4E}">
      <dgm:prSet/>
      <dgm:spPr/>
      <dgm:t>
        <a:bodyPr/>
        <a:lstStyle/>
        <a:p>
          <a:pPr algn="ctr"/>
          <a:endParaRPr lang="ru-RU"/>
        </a:p>
      </dgm:t>
    </dgm:pt>
    <dgm:pt modelId="{7591B9FC-8395-4359-9A90-48C45D100C9A}" type="sibTrans" cxnId="{2ED8031F-1A24-4A5C-9030-4BBA8BE16A4E}">
      <dgm:prSet/>
      <dgm:spPr/>
      <dgm:t>
        <a:bodyPr/>
        <a:lstStyle/>
        <a:p>
          <a:pPr algn="ctr"/>
          <a:endParaRPr lang="ru-RU"/>
        </a:p>
      </dgm:t>
    </dgm:pt>
    <dgm:pt modelId="{36142D3C-471C-4831-9081-7461315425C6}">
      <dgm:prSet phldrT="[Текст]" custT="1"/>
      <dgm:spPr>
        <a:xfrm>
          <a:off x="1757429" y="1325946"/>
          <a:ext cx="991362" cy="991362"/>
        </a:xfrm>
      </dgm:spPr>
      <dgm:t>
        <a:bodyPr/>
        <a:lstStyle/>
        <a:p>
          <a:pPr algn="ctr">
            <a:buNone/>
          </a:pPr>
          <a:r>
            <a:rPr lang="ru-RU" sz="14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Взгляд назад</a:t>
          </a:r>
          <a:endParaRPr lang="ru-RU" sz="1400" dirty="0">
            <a:latin typeface="Century Gothic" panose="020B0502020202020204" pitchFamily="34" charset="0"/>
            <a:ea typeface="+mn-ea"/>
            <a:cs typeface="Times New Roman" panose="02020603050405020304" pitchFamily="18" charset="0"/>
          </a:endParaRPr>
        </a:p>
      </dgm:t>
    </dgm:pt>
    <dgm:pt modelId="{04440A59-BCE7-461D-982D-97695601F9B4}" type="parTrans" cxnId="{29AFF813-312F-443B-979A-63368B840F5E}">
      <dgm:prSet/>
      <dgm:spPr/>
      <dgm:t>
        <a:bodyPr/>
        <a:lstStyle/>
        <a:p>
          <a:pPr algn="ctr"/>
          <a:endParaRPr lang="ru-RU"/>
        </a:p>
      </dgm:t>
    </dgm:pt>
    <dgm:pt modelId="{3FE9EBE6-8560-4FA8-BCFA-D5DA22D8DB4D}" type="sibTrans" cxnId="{29AFF813-312F-443B-979A-63368B840F5E}">
      <dgm:prSet/>
      <dgm:spPr/>
      <dgm:t>
        <a:bodyPr/>
        <a:lstStyle/>
        <a:p>
          <a:pPr algn="ctr"/>
          <a:endParaRPr lang="ru-RU"/>
        </a:p>
      </dgm:t>
    </dgm:pt>
    <dgm:pt modelId="{232FEBB0-B4AF-4473-9296-12A646F4D5E0}">
      <dgm:prSet/>
      <dgm:spPr/>
      <dgm:t>
        <a:bodyPr/>
        <a:lstStyle/>
        <a:p>
          <a:pPr algn="ctr"/>
          <a:endParaRPr lang="ru-RU"/>
        </a:p>
      </dgm:t>
    </dgm:pt>
    <dgm:pt modelId="{C92F0ABF-FE61-446B-84C3-6EE3463F0C4F}" type="parTrans" cxnId="{6EA9E51F-F633-441B-9CBE-ACDA8C4F9B78}">
      <dgm:prSet/>
      <dgm:spPr/>
      <dgm:t>
        <a:bodyPr/>
        <a:lstStyle/>
        <a:p>
          <a:pPr algn="ctr"/>
          <a:endParaRPr lang="ru-RU"/>
        </a:p>
      </dgm:t>
    </dgm:pt>
    <dgm:pt modelId="{086B78A5-8AF7-4E26-9A73-EAD485A20919}" type="sibTrans" cxnId="{6EA9E51F-F633-441B-9CBE-ACDA8C4F9B78}">
      <dgm:prSet/>
      <dgm:spPr/>
      <dgm:t>
        <a:bodyPr/>
        <a:lstStyle/>
        <a:p>
          <a:pPr algn="ctr"/>
          <a:endParaRPr lang="ru-RU"/>
        </a:p>
      </dgm:t>
    </dgm:pt>
    <dgm:pt modelId="{35BF9AC2-0AB2-4D39-9487-71C6FE19BD81}">
      <dgm:prSet/>
      <dgm:spPr/>
      <dgm:t>
        <a:bodyPr/>
        <a:lstStyle/>
        <a:p>
          <a:pPr algn="ctr"/>
          <a:endParaRPr lang="ru-RU"/>
        </a:p>
      </dgm:t>
    </dgm:pt>
    <dgm:pt modelId="{A028D7AD-77FD-41FD-BB6C-326F9047F5C8}" type="parTrans" cxnId="{DB435A8F-8CD7-4BC0-9631-998C82BA791E}">
      <dgm:prSet/>
      <dgm:spPr/>
      <dgm:t>
        <a:bodyPr/>
        <a:lstStyle/>
        <a:p>
          <a:pPr algn="ctr"/>
          <a:endParaRPr lang="ru-RU"/>
        </a:p>
      </dgm:t>
    </dgm:pt>
    <dgm:pt modelId="{6C76255A-3F9A-4FF9-8632-A4938A87FA90}" type="sibTrans" cxnId="{DB435A8F-8CD7-4BC0-9631-998C82BA791E}">
      <dgm:prSet/>
      <dgm:spPr/>
      <dgm:t>
        <a:bodyPr/>
        <a:lstStyle/>
        <a:p>
          <a:pPr algn="ctr"/>
          <a:endParaRPr lang="ru-RU"/>
        </a:p>
      </dgm:t>
    </dgm:pt>
    <dgm:pt modelId="{0DC43BDA-A1B7-4145-9670-ED701B4B7618}">
      <dgm:prSet/>
      <dgm:spPr/>
      <dgm:t>
        <a:bodyPr/>
        <a:lstStyle/>
        <a:p>
          <a:pPr algn="ctr"/>
          <a:endParaRPr lang="ru-RU"/>
        </a:p>
      </dgm:t>
    </dgm:pt>
    <dgm:pt modelId="{DE8E6C34-0B77-4EE6-8074-70A04D81D8A2}" type="parTrans" cxnId="{4A32EC18-9131-44F3-98D3-39882E135B4C}">
      <dgm:prSet/>
      <dgm:spPr/>
      <dgm:t>
        <a:bodyPr/>
        <a:lstStyle/>
        <a:p>
          <a:pPr algn="ctr"/>
          <a:endParaRPr lang="ru-RU"/>
        </a:p>
      </dgm:t>
    </dgm:pt>
    <dgm:pt modelId="{BB2FF605-9EE0-440A-A348-B3FAA59D9F6A}" type="sibTrans" cxnId="{4A32EC18-9131-44F3-98D3-39882E135B4C}">
      <dgm:prSet/>
      <dgm:spPr/>
      <dgm:t>
        <a:bodyPr/>
        <a:lstStyle/>
        <a:p>
          <a:pPr algn="ctr"/>
          <a:endParaRPr lang="ru-RU"/>
        </a:p>
      </dgm:t>
    </dgm:pt>
    <dgm:pt modelId="{86703531-5ECA-4D18-B4BE-4200D875C012}">
      <dgm:prSet/>
      <dgm:spPr/>
      <dgm:t>
        <a:bodyPr/>
        <a:lstStyle/>
        <a:p>
          <a:pPr algn="ctr"/>
          <a:endParaRPr lang="ru-RU"/>
        </a:p>
      </dgm:t>
    </dgm:pt>
    <dgm:pt modelId="{9F1359C1-E078-409C-B9E2-D5B828B9A33E}" type="parTrans" cxnId="{371DD974-BC8C-4F4C-8EA4-7DE8279FAA68}">
      <dgm:prSet/>
      <dgm:spPr/>
      <dgm:t>
        <a:bodyPr/>
        <a:lstStyle/>
        <a:p>
          <a:pPr algn="ctr"/>
          <a:endParaRPr lang="ru-RU"/>
        </a:p>
      </dgm:t>
    </dgm:pt>
    <dgm:pt modelId="{ECFF795C-ACEF-4480-AC1D-CCD2A5477CB8}" type="sibTrans" cxnId="{371DD974-BC8C-4F4C-8EA4-7DE8279FAA68}">
      <dgm:prSet/>
      <dgm:spPr/>
      <dgm:t>
        <a:bodyPr/>
        <a:lstStyle/>
        <a:p>
          <a:pPr algn="ctr"/>
          <a:endParaRPr lang="ru-RU"/>
        </a:p>
      </dgm:t>
    </dgm:pt>
    <dgm:pt modelId="{75265228-54DC-4D84-AD01-6CCD52C40AB7}" type="pres">
      <dgm:prSet presAssocID="{779FA850-4C51-498A-9C22-25A9997561C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147AF1C-577A-40D5-B655-3AC44897D694}" type="pres">
      <dgm:prSet presAssocID="{779FA850-4C51-498A-9C22-25A9997561C8}" presName="children" presStyleCnt="0"/>
      <dgm:spPr/>
    </dgm:pt>
    <dgm:pt modelId="{953348EA-8A33-402C-B02E-882DCD450C1F}" type="pres">
      <dgm:prSet presAssocID="{779FA850-4C51-498A-9C22-25A9997561C8}" presName="childPlaceholder" presStyleCnt="0"/>
      <dgm:spPr/>
    </dgm:pt>
    <dgm:pt modelId="{B8855C0F-2DED-4E38-A7F5-AC417AEB2465}" type="pres">
      <dgm:prSet presAssocID="{779FA850-4C51-498A-9C22-25A9997561C8}" presName="circle" presStyleCnt="0"/>
      <dgm:spPr/>
    </dgm:pt>
    <dgm:pt modelId="{3399568A-A766-4BC7-8204-3348329A59EE}" type="pres">
      <dgm:prSet presAssocID="{779FA850-4C51-498A-9C22-25A9997561C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7455679-B86D-4A5F-A844-FF4E9026D7C2}" type="pres">
      <dgm:prSet presAssocID="{779FA850-4C51-498A-9C22-25A9997561C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3CCFA25-DAB8-47A6-9FC7-1295E519091F}" type="pres">
      <dgm:prSet presAssocID="{779FA850-4C51-498A-9C22-25A9997561C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D714C1D-1BD5-4C52-99F5-AFFE442F3005}" type="pres">
      <dgm:prSet presAssocID="{779FA850-4C51-498A-9C22-25A9997561C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B1F74B2-22F0-4784-97BB-CEBBE9E5036A}" type="pres">
      <dgm:prSet presAssocID="{779FA850-4C51-498A-9C22-25A9997561C8}" presName="quadrantPlaceholder" presStyleCnt="0"/>
      <dgm:spPr/>
    </dgm:pt>
    <dgm:pt modelId="{F9957667-3D83-4CA6-96AD-CC6B1110869D}" type="pres">
      <dgm:prSet presAssocID="{779FA850-4C51-498A-9C22-25A9997561C8}" presName="center1" presStyleLbl="fgShp" presStyleIdx="0" presStyleCnt="2"/>
      <dgm:spPr/>
    </dgm:pt>
    <dgm:pt modelId="{A17D1D07-D3E0-4FB5-B1CB-F8C0A25EFC1A}" type="pres">
      <dgm:prSet presAssocID="{779FA850-4C51-498A-9C22-25A9997561C8}" presName="center2" presStyleLbl="fgShp" presStyleIdx="1" presStyleCnt="2"/>
      <dgm:spPr/>
    </dgm:pt>
  </dgm:ptLst>
  <dgm:cxnLst>
    <dgm:cxn modelId="{29AFF813-312F-443B-979A-63368B840F5E}" srcId="{779FA850-4C51-498A-9C22-25A9997561C8}" destId="{36142D3C-471C-4831-9081-7461315425C6}" srcOrd="3" destOrd="0" parTransId="{04440A59-BCE7-461D-982D-97695601F9B4}" sibTransId="{3FE9EBE6-8560-4FA8-BCFA-D5DA22D8DB4D}"/>
    <dgm:cxn modelId="{4A32EC18-9131-44F3-98D3-39882E135B4C}" srcId="{779FA850-4C51-498A-9C22-25A9997561C8}" destId="{0DC43BDA-A1B7-4145-9670-ED701B4B7618}" srcOrd="6" destOrd="0" parTransId="{DE8E6C34-0B77-4EE6-8074-70A04D81D8A2}" sibTransId="{BB2FF605-9EE0-440A-A348-B3FAA59D9F6A}"/>
    <dgm:cxn modelId="{D6B55719-4A95-4AC0-A936-FEF3C2E3217E}" type="presOf" srcId="{36142D3C-471C-4831-9081-7461315425C6}" destId="{CD714C1D-1BD5-4C52-99F5-AFFE442F3005}" srcOrd="0" destOrd="0" presId="urn:microsoft.com/office/officeart/2005/8/layout/cycle4"/>
    <dgm:cxn modelId="{2ED8031F-1A24-4A5C-9030-4BBA8BE16A4E}" srcId="{779FA850-4C51-498A-9C22-25A9997561C8}" destId="{90E4BDBA-5558-4FC4-B737-FA937099FC47}" srcOrd="2" destOrd="0" parTransId="{4ECA0DF8-FFE0-4EED-B0DC-B74D1301C3DC}" sibTransId="{7591B9FC-8395-4359-9A90-48C45D100C9A}"/>
    <dgm:cxn modelId="{6EA9E51F-F633-441B-9CBE-ACDA8C4F9B78}" srcId="{779FA850-4C51-498A-9C22-25A9997561C8}" destId="{232FEBB0-B4AF-4473-9296-12A646F4D5E0}" srcOrd="4" destOrd="0" parTransId="{C92F0ABF-FE61-446B-84C3-6EE3463F0C4F}" sibTransId="{086B78A5-8AF7-4E26-9A73-EAD485A20919}"/>
    <dgm:cxn modelId="{AC681337-E754-418E-89A9-274F27345508}" srcId="{779FA850-4C51-498A-9C22-25A9997561C8}" destId="{DE6E66D8-3F73-41D6-AC54-593D25354592}" srcOrd="0" destOrd="0" parTransId="{0621F4FB-5B2D-45EA-8A81-F0127F07E62F}" sibTransId="{38B52430-D9AD-4B0C-A648-813E13AB7DF2}"/>
    <dgm:cxn modelId="{03EB6A64-6D8F-4FD1-96A9-93EFD84FB670}" srcId="{779FA850-4C51-498A-9C22-25A9997561C8}" destId="{8ACB13CC-7996-46B7-8AEB-BEA9FDA956B0}" srcOrd="1" destOrd="0" parTransId="{F21E0FD8-81A5-478A-B072-7F7613C905A4}" sibTransId="{95B16DA3-B644-48F7-B64A-778A959148B0}"/>
    <dgm:cxn modelId="{371DD974-BC8C-4F4C-8EA4-7DE8279FAA68}" srcId="{779FA850-4C51-498A-9C22-25A9997561C8}" destId="{86703531-5ECA-4D18-B4BE-4200D875C012}" srcOrd="7" destOrd="0" parTransId="{9F1359C1-E078-409C-B9E2-D5B828B9A33E}" sibTransId="{ECFF795C-ACEF-4480-AC1D-CCD2A5477CB8}"/>
    <dgm:cxn modelId="{DB435A8F-8CD7-4BC0-9631-998C82BA791E}" srcId="{779FA850-4C51-498A-9C22-25A9997561C8}" destId="{35BF9AC2-0AB2-4D39-9487-71C6FE19BD81}" srcOrd="5" destOrd="0" parTransId="{A028D7AD-77FD-41FD-BB6C-326F9047F5C8}" sibTransId="{6C76255A-3F9A-4FF9-8632-A4938A87FA90}"/>
    <dgm:cxn modelId="{B86B8799-65F7-4BC2-8ECA-BBD6B2E4C7E7}" type="presOf" srcId="{90E4BDBA-5558-4FC4-B737-FA937099FC47}" destId="{B3CCFA25-DAB8-47A6-9FC7-1295E519091F}" srcOrd="0" destOrd="0" presId="urn:microsoft.com/office/officeart/2005/8/layout/cycle4"/>
    <dgm:cxn modelId="{0E3901B4-1986-41D4-A044-8996B8FEBF72}" type="presOf" srcId="{DE6E66D8-3F73-41D6-AC54-593D25354592}" destId="{3399568A-A766-4BC7-8204-3348329A59EE}" srcOrd="0" destOrd="0" presId="urn:microsoft.com/office/officeart/2005/8/layout/cycle4"/>
    <dgm:cxn modelId="{4E7A8EC7-6990-4D8A-9623-C95EC03C3D3F}" type="presOf" srcId="{779FA850-4C51-498A-9C22-25A9997561C8}" destId="{75265228-54DC-4D84-AD01-6CCD52C40AB7}" srcOrd="0" destOrd="0" presId="urn:microsoft.com/office/officeart/2005/8/layout/cycle4"/>
    <dgm:cxn modelId="{EA5A91FD-F85E-47D7-B250-00B89970049F}" type="presOf" srcId="{8ACB13CC-7996-46B7-8AEB-BEA9FDA956B0}" destId="{E7455679-B86D-4A5F-A844-FF4E9026D7C2}" srcOrd="0" destOrd="0" presId="urn:microsoft.com/office/officeart/2005/8/layout/cycle4"/>
    <dgm:cxn modelId="{4C5B5983-2595-4ACD-93E3-32B4D66C7CF6}" type="presParOf" srcId="{75265228-54DC-4D84-AD01-6CCD52C40AB7}" destId="{1147AF1C-577A-40D5-B655-3AC44897D694}" srcOrd="0" destOrd="0" presId="urn:microsoft.com/office/officeart/2005/8/layout/cycle4"/>
    <dgm:cxn modelId="{EC8CF4FC-4FAF-43CC-97D8-8D8BC7B144A5}" type="presParOf" srcId="{1147AF1C-577A-40D5-B655-3AC44897D694}" destId="{953348EA-8A33-402C-B02E-882DCD450C1F}" srcOrd="0" destOrd="0" presId="urn:microsoft.com/office/officeart/2005/8/layout/cycle4"/>
    <dgm:cxn modelId="{F12334F8-1996-4D0E-BD56-66769A552AE7}" type="presParOf" srcId="{75265228-54DC-4D84-AD01-6CCD52C40AB7}" destId="{B8855C0F-2DED-4E38-A7F5-AC417AEB2465}" srcOrd="1" destOrd="0" presId="urn:microsoft.com/office/officeart/2005/8/layout/cycle4"/>
    <dgm:cxn modelId="{952543E9-756E-40EA-BF59-6D0A742A547E}" type="presParOf" srcId="{B8855C0F-2DED-4E38-A7F5-AC417AEB2465}" destId="{3399568A-A766-4BC7-8204-3348329A59EE}" srcOrd="0" destOrd="0" presId="urn:microsoft.com/office/officeart/2005/8/layout/cycle4"/>
    <dgm:cxn modelId="{7E67E172-AA16-4852-AA55-6CD41200E218}" type="presParOf" srcId="{B8855C0F-2DED-4E38-A7F5-AC417AEB2465}" destId="{E7455679-B86D-4A5F-A844-FF4E9026D7C2}" srcOrd="1" destOrd="0" presId="urn:microsoft.com/office/officeart/2005/8/layout/cycle4"/>
    <dgm:cxn modelId="{8A8F77B3-7CF4-41E6-A675-00E901097C8C}" type="presParOf" srcId="{B8855C0F-2DED-4E38-A7F5-AC417AEB2465}" destId="{B3CCFA25-DAB8-47A6-9FC7-1295E519091F}" srcOrd="2" destOrd="0" presId="urn:microsoft.com/office/officeart/2005/8/layout/cycle4"/>
    <dgm:cxn modelId="{169321D5-D2F6-4473-9DF8-0B7648129B41}" type="presParOf" srcId="{B8855C0F-2DED-4E38-A7F5-AC417AEB2465}" destId="{CD714C1D-1BD5-4C52-99F5-AFFE442F3005}" srcOrd="3" destOrd="0" presId="urn:microsoft.com/office/officeart/2005/8/layout/cycle4"/>
    <dgm:cxn modelId="{D0999A72-A9BC-47CE-9260-8B72888CA6DB}" type="presParOf" srcId="{B8855C0F-2DED-4E38-A7F5-AC417AEB2465}" destId="{BB1F74B2-22F0-4784-97BB-CEBBE9E5036A}" srcOrd="4" destOrd="0" presId="urn:microsoft.com/office/officeart/2005/8/layout/cycle4"/>
    <dgm:cxn modelId="{07F4267F-42A3-4C41-AED9-3731B3B998E0}" type="presParOf" srcId="{75265228-54DC-4D84-AD01-6CCD52C40AB7}" destId="{F9957667-3D83-4CA6-96AD-CC6B1110869D}" srcOrd="2" destOrd="0" presId="urn:microsoft.com/office/officeart/2005/8/layout/cycle4"/>
    <dgm:cxn modelId="{F40E768C-DE3C-45B5-96E0-3C10D06F1CD7}" type="presParOf" srcId="{75265228-54DC-4D84-AD01-6CCD52C40AB7}" destId="{A17D1D07-D3E0-4FB5-B1CB-F8C0A25EFC1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9FA850-4C51-498A-9C22-25A9997561C8}" type="doc">
      <dgm:prSet loTypeId="urn:microsoft.com/office/officeart/2005/8/layout/cycle4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6E66D8-3F73-41D6-AC54-593D25354592}">
      <dgm:prSet phldrT="[Текст]" custT="1"/>
      <dgm:spPr>
        <a:xfrm>
          <a:off x="592578" y="161096"/>
          <a:ext cx="991362" cy="991362"/>
        </a:xfrm>
      </dgm:spPr>
      <dgm:t>
        <a:bodyPr/>
        <a:lstStyle/>
        <a:p>
          <a:pPr algn="ctr">
            <a:buNone/>
          </a:pPr>
          <a:r>
            <a:rPr lang="ru-RU" sz="14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1.Диагностика</a:t>
          </a:r>
        </a:p>
      </dgm:t>
    </dgm:pt>
    <dgm:pt modelId="{0621F4FB-5B2D-45EA-8A81-F0127F07E62F}" type="parTrans" cxnId="{AC681337-E754-418E-89A9-274F27345508}">
      <dgm:prSet/>
      <dgm:spPr/>
      <dgm:t>
        <a:bodyPr/>
        <a:lstStyle/>
        <a:p>
          <a:pPr algn="ctr"/>
          <a:endParaRPr lang="ru-RU"/>
        </a:p>
      </dgm:t>
    </dgm:pt>
    <dgm:pt modelId="{38B52430-D9AD-4B0C-A648-813E13AB7DF2}" type="sibTrans" cxnId="{AC681337-E754-418E-89A9-274F27345508}">
      <dgm:prSet/>
      <dgm:spPr/>
      <dgm:t>
        <a:bodyPr/>
        <a:lstStyle/>
        <a:p>
          <a:pPr algn="ctr"/>
          <a:endParaRPr lang="ru-RU"/>
        </a:p>
      </dgm:t>
    </dgm:pt>
    <dgm:pt modelId="{8ACB13CC-7996-46B7-8AEB-BEA9FDA956B0}">
      <dgm:prSet phldrT="[Текст]" custT="1"/>
      <dgm:spPr>
        <a:xfrm>
          <a:off x="1757429" y="161096"/>
          <a:ext cx="991362" cy="991362"/>
        </a:xfrm>
      </dgm:spPr>
      <dgm:t>
        <a:bodyPr/>
        <a:lstStyle/>
        <a:p>
          <a:pPr algn="ctr">
            <a:buNone/>
          </a:pPr>
          <a:r>
            <a:rPr lang="ru-RU" sz="14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2.Модель Колба</a:t>
          </a:r>
        </a:p>
      </dgm:t>
    </dgm:pt>
    <dgm:pt modelId="{F21E0FD8-81A5-478A-B072-7F7613C905A4}" type="parTrans" cxnId="{03EB6A64-6D8F-4FD1-96A9-93EFD84FB670}">
      <dgm:prSet/>
      <dgm:spPr/>
      <dgm:t>
        <a:bodyPr/>
        <a:lstStyle/>
        <a:p>
          <a:pPr algn="ctr"/>
          <a:endParaRPr lang="ru-RU"/>
        </a:p>
      </dgm:t>
    </dgm:pt>
    <dgm:pt modelId="{95B16DA3-B644-48F7-B64A-778A959148B0}" type="sibTrans" cxnId="{03EB6A64-6D8F-4FD1-96A9-93EFD84FB670}">
      <dgm:prSet/>
      <dgm:spPr/>
      <dgm:t>
        <a:bodyPr/>
        <a:lstStyle/>
        <a:p>
          <a:pPr algn="ctr"/>
          <a:endParaRPr lang="ru-RU"/>
        </a:p>
      </dgm:t>
    </dgm:pt>
    <dgm:pt modelId="{90E4BDBA-5558-4FC4-B737-FA937099FC47}">
      <dgm:prSet phldrT="[Текст]" custT="1"/>
      <dgm:spPr>
        <a:xfrm>
          <a:off x="592578" y="1325946"/>
          <a:ext cx="991362" cy="991362"/>
        </a:xfrm>
      </dgm:spPr>
      <dgm:t>
        <a:bodyPr/>
        <a:lstStyle/>
        <a:p>
          <a:pPr algn="ctr">
            <a:buNone/>
          </a:pPr>
          <a:r>
            <a:rPr lang="ru-RU" sz="14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 =Рефлексивная сессия</a:t>
          </a:r>
        </a:p>
      </dgm:t>
    </dgm:pt>
    <dgm:pt modelId="{4ECA0DF8-FFE0-4EED-B0DC-B74D1301C3DC}" type="parTrans" cxnId="{2ED8031F-1A24-4A5C-9030-4BBA8BE16A4E}">
      <dgm:prSet/>
      <dgm:spPr/>
      <dgm:t>
        <a:bodyPr/>
        <a:lstStyle/>
        <a:p>
          <a:pPr algn="ctr"/>
          <a:endParaRPr lang="ru-RU"/>
        </a:p>
      </dgm:t>
    </dgm:pt>
    <dgm:pt modelId="{7591B9FC-8395-4359-9A90-48C45D100C9A}" type="sibTrans" cxnId="{2ED8031F-1A24-4A5C-9030-4BBA8BE16A4E}">
      <dgm:prSet/>
      <dgm:spPr/>
      <dgm:t>
        <a:bodyPr/>
        <a:lstStyle/>
        <a:p>
          <a:pPr algn="ctr"/>
          <a:endParaRPr lang="ru-RU"/>
        </a:p>
      </dgm:t>
    </dgm:pt>
    <dgm:pt modelId="{36142D3C-471C-4831-9081-7461315425C6}">
      <dgm:prSet phldrT="[Текст]" custT="1"/>
      <dgm:spPr>
        <a:xfrm>
          <a:off x="1757429" y="1325946"/>
          <a:ext cx="991362" cy="991362"/>
        </a:xfrm>
      </dgm:spPr>
      <dgm:t>
        <a:bodyPr/>
        <a:lstStyle/>
        <a:p>
          <a:pPr algn="ctr">
            <a:buNone/>
          </a:pPr>
          <a:r>
            <a:rPr lang="ru-RU" sz="1400" dirty="0" err="1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3. </a:t>
          </a:r>
          <a:r>
            <a:rPr lang="ru-RU" sz="14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Коучинг,  тренинг, наставничество</a:t>
          </a:r>
          <a:endParaRPr lang="ru-RU" sz="1400" dirty="0">
            <a:latin typeface="Century Gothic" panose="020B0502020202020204" pitchFamily="34" charset="0"/>
            <a:ea typeface="+mn-ea"/>
            <a:cs typeface="Times New Roman" panose="02020603050405020304" pitchFamily="18" charset="0"/>
          </a:endParaRPr>
        </a:p>
      </dgm:t>
    </dgm:pt>
    <dgm:pt modelId="{04440A59-BCE7-461D-982D-97695601F9B4}" type="parTrans" cxnId="{29AFF813-312F-443B-979A-63368B840F5E}">
      <dgm:prSet/>
      <dgm:spPr/>
      <dgm:t>
        <a:bodyPr/>
        <a:lstStyle/>
        <a:p>
          <a:pPr algn="ctr"/>
          <a:endParaRPr lang="ru-RU"/>
        </a:p>
      </dgm:t>
    </dgm:pt>
    <dgm:pt modelId="{3FE9EBE6-8560-4FA8-BCFA-D5DA22D8DB4D}" type="sibTrans" cxnId="{29AFF813-312F-443B-979A-63368B840F5E}">
      <dgm:prSet/>
      <dgm:spPr/>
      <dgm:t>
        <a:bodyPr/>
        <a:lstStyle/>
        <a:p>
          <a:pPr algn="ctr"/>
          <a:endParaRPr lang="ru-RU"/>
        </a:p>
      </dgm:t>
    </dgm:pt>
    <dgm:pt modelId="{232FEBB0-B4AF-4473-9296-12A646F4D5E0}">
      <dgm:prSet/>
      <dgm:spPr/>
      <dgm:t>
        <a:bodyPr/>
        <a:lstStyle/>
        <a:p>
          <a:pPr algn="ctr"/>
          <a:endParaRPr lang="ru-RU"/>
        </a:p>
      </dgm:t>
    </dgm:pt>
    <dgm:pt modelId="{C92F0ABF-FE61-446B-84C3-6EE3463F0C4F}" type="parTrans" cxnId="{6EA9E51F-F633-441B-9CBE-ACDA8C4F9B78}">
      <dgm:prSet/>
      <dgm:spPr/>
      <dgm:t>
        <a:bodyPr/>
        <a:lstStyle/>
        <a:p>
          <a:pPr algn="ctr"/>
          <a:endParaRPr lang="ru-RU"/>
        </a:p>
      </dgm:t>
    </dgm:pt>
    <dgm:pt modelId="{086B78A5-8AF7-4E26-9A73-EAD485A20919}" type="sibTrans" cxnId="{6EA9E51F-F633-441B-9CBE-ACDA8C4F9B78}">
      <dgm:prSet/>
      <dgm:spPr/>
      <dgm:t>
        <a:bodyPr/>
        <a:lstStyle/>
        <a:p>
          <a:pPr algn="ctr"/>
          <a:endParaRPr lang="ru-RU"/>
        </a:p>
      </dgm:t>
    </dgm:pt>
    <dgm:pt modelId="{35BF9AC2-0AB2-4D39-9487-71C6FE19BD81}">
      <dgm:prSet/>
      <dgm:spPr/>
      <dgm:t>
        <a:bodyPr/>
        <a:lstStyle/>
        <a:p>
          <a:pPr algn="ctr"/>
          <a:endParaRPr lang="ru-RU"/>
        </a:p>
      </dgm:t>
    </dgm:pt>
    <dgm:pt modelId="{A028D7AD-77FD-41FD-BB6C-326F9047F5C8}" type="parTrans" cxnId="{DB435A8F-8CD7-4BC0-9631-998C82BA791E}">
      <dgm:prSet/>
      <dgm:spPr/>
      <dgm:t>
        <a:bodyPr/>
        <a:lstStyle/>
        <a:p>
          <a:pPr algn="ctr"/>
          <a:endParaRPr lang="ru-RU"/>
        </a:p>
      </dgm:t>
    </dgm:pt>
    <dgm:pt modelId="{6C76255A-3F9A-4FF9-8632-A4938A87FA90}" type="sibTrans" cxnId="{DB435A8F-8CD7-4BC0-9631-998C82BA791E}">
      <dgm:prSet/>
      <dgm:spPr/>
      <dgm:t>
        <a:bodyPr/>
        <a:lstStyle/>
        <a:p>
          <a:pPr algn="ctr"/>
          <a:endParaRPr lang="ru-RU"/>
        </a:p>
      </dgm:t>
    </dgm:pt>
    <dgm:pt modelId="{0DC43BDA-A1B7-4145-9670-ED701B4B7618}">
      <dgm:prSet/>
      <dgm:spPr/>
      <dgm:t>
        <a:bodyPr/>
        <a:lstStyle/>
        <a:p>
          <a:pPr algn="ctr"/>
          <a:endParaRPr lang="ru-RU"/>
        </a:p>
      </dgm:t>
    </dgm:pt>
    <dgm:pt modelId="{DE8E6C34-0B77-4EE6-8074-70A04D81D8A2}" type="parTrans" cxnId="{4A32EC18-9131-44F3-98D3-39882E135B4C}">
      <dgm:prSet/>
      <dgm:spPr/>
      <dgm:t>
        <a:bodyPr/>
        <a:lstStyle/>
        <a:p>
          <a:pPr algn="ctr"/>
          <a:endParaRPr lang="ru-RU"/>
        </a:p>
      </dgm:t>
    </dgm:pt>
    <dgm:pt modelId="{BB2FF605-9EE0-440A-A348-B3FAA59D9F6A}" type="sibTrans" cxnId="{4A32EC18-9131-44F3-98D3-39882E135B4C}">
      <dgm:prSet/>
      <dgm:spPr/>
      <dgm:t>
        <a:bodyPr/>
        <a:lstStyle/>
        <a:p>
          <a:pPr algn="ctr"/>
          <a:endParaRPr lang="ru-RU"/>
        </a:p>
      </dgm:t>
    </dgm:pt>
    <dgm:pt modelId="{86703531-5ECA-4D18-B4BE-4200D875C012}">
      <dgm:prSet/>
      <dgm:spPr/>
      <dgm:t>
        <a:bodyPr/>
        <a:lstStyle/>
        <a:p>
          <a:pPr algn="ctr"/>
          <a:endParaRPr lang="ru-RU"/>
        </a:p>
      </dgm:t>
    </dgm:pt>
    <dgm:pt modelId="{9F1359C1-E078-409C-B9E2-D5B828B9A33E}" type="parTrans" cxnId="{371DD974-BC8C-4F4C-8EA4-7DE8279FAA68}">
      <dgm:prSet/>
      <dgm:spPr/>
      <dgm:t>
        <a:bodyPr/>
        <a:lstStyle/>
        <a:p>
          <a:pPr algn="ctr"/>
          <a:endParaRPr lang="ru-RU"/>
        </a:p>
      </dgm:t>
    </dgm:pt>
    <dgm:pt modelId="{ECFF795C-ACEF-4480-AC1D-CCD2A5477CB8}" type="sibTrans" cxnId="{371DD974-BC8C-4F4C-8EA4-7DE8279FAA68}">
      <dgm:prSet/>
      <dgm:spPr/>
      <dgm:t>
        <a:bodyPr/>
        <a:lstStyle/>
        <a:p>
          <a:pPr algn="ctr"/>
          <a:endParaRPr lang="ru-RU"/>
        </a:p>
      </dgm:t>
    </dgm:pt>
    <dgm:pt modelId="{75265228-54DC-4D84-AD01-6CCD52C40AB7}" type="pres">
      <dgm:prSet presAssocID="{779FA850-4C51-498A-9C22-25A9997561C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147AF1C-577A-40D5-B655-3AC44897D694}" type="pres">
      <dgm:prSet presAssocID="{779FA850-4C51-498A-9C22-25A9997561C8}" presName="children" presStyleCnt="0"/>
      <dgm:spPr/>
    </dgm:pt>
    <dgm:pt modelId="{953348EA-8A33-402C-B02E-882DCD450C1F}" type="pres">
      <dgm:prSet presAssocID="{779FA850-4C51-498A-9C22-25A9997561C8}" presName="childPlaceholder" presStyleCnt="0"/>
      <dgm:spPr/>
    </dgm:pt>
    <dgm:pt modelId="{B8855C0F-2DED-4E38-A7F5-AC417AEB2465}" type="pres">
      <dgm:prSet presAssocID="{779FA850-4C51-498A-9C22-25A9997561C8}" presName="circle" presStyleCnt="0"/>
      <dgm:spPr/>
    </dgm:pt>
    <dgm:pt modelId="{3399568A-A766-4BC7-8204-3348329A59EE}" type="pres">
      <dgm:prSet presAssocID="{779FA850-4C51-498A-9C22-25A9997561C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7455679-B86D-4A5F-A844-FF4E9026D7C2}" type="pres">
      <dgm:prSet presAssocID="{779FA850-4C51-498A-9C22-25A9997561C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3CCFA25-DAB8-47A6-9FC7-1295E519091F}" type="pres">
      <dgm:prSet presAssocID="{779FA850-4C51-498A-9C22-25A9997561C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D714C1D-1BD5-4C52-99F5-AFFE442F3005}" type="pres">
      <dgm:prSet presAssocID="{779FA850-4C51-498A-9C22-25A9997561C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B1F74B2-22F0-4784-97BB-CEBBE9E5036A}" type="pres">
      <dgm:prSet presAssocID="{779FA850-4C51-498A-9C22-25A9997561C8}" presName="quadrantPlaceholder" presStyleCnt="0"/>
      <dgm:spPr/>
    </dgm:pt>
    <dgm:pt modelId="{F9957667-3D83-4CA6-96AD-CC6B1110869D}" type="pres">
      <dgm:prSet presAssocID="{779FA850-4C51-498A-9C22-25A9997561C8}" presName="center1" presStyleLbl="fgShp" presStyleIdx="0" presStyleCnt="2"/>
      <dgm:spPr/>
    </dgm:pt>
    <dgm:pt modelId="{A17D1D07-D3E0-4FB5-B1CB-F8C0A25EFC1A}" type="pres">
      <dgm:prSet presAssocID="{779FA850-4C51-498A-9C22-25A9997561C8}" presName="center2" presStyleLbl="fgShp" presStyleIdx="1" presStyleCnt="2"/>
      <dgm:spPr/>
    </dgm:pt>
  </dgm:ptLst>
  <dgm:cxnLst>
    <dgm:cxn modelId="{29AFF813-312F-443B-979A-63368B840F5E}" srcId="{779FA850-4C51-498A-9C22-25A9997561C8}" destId="{36142D3C-471C-4831-9081-7461315425C6}" srcOrd="3" destOrd="0" parTransId="{04440A59-BCE7-461D-982D-97695601F9B4}" sibTransId="{3FE9EBE6-8560-4FA8-BCFA-D5DA22D8DB4D}"/>
    <dgm:cxn modelId="{4A32EC18-9131-44F3-98D3-39882E135B4C}" srcId="{779FA850-4C51-498A-9C22-25A9997561C8}" destId="{0DC43BDA-A1B7-4145-9670-ED701B4B7618}" srcOrd="6" destOrd="0" parTransId="{DE8E6C34-0B77-4EE6-8074-70A04D81D8A2}" sibTransId="{BB2FF605-9EE0-440A-A348-B3FAA59D9F6A}"/>
    <dgm:cxn modelId="{D6B55719-4A95-4AC0-A936-FEF3C2E3217E}" type="presOf" srcId="{36142D3C-471C-4831-9081-7461315425C6}" destId="{CD714C1D-1BD5-4C52-99F5-AFFE442F3005}" srcOrd="0" destOrd="0" presId="urn:microsoft.com/office/officeart/2005/8/layout/cycle4"/>
    <dgm:cxn modelId="{2ED8031F-1A24-4A5C-9030-4BBA8BE16A4E}" srcId="{779FA850-4C51-498A-9C22-25A9997561C8}" destId="{90E4BDBA-5558-4FC4-B737-FA937099FC47}" srcOrd="2" destOrd="0" parTransId="{4ECA0DF8-FFE0-4EED-B0DC-B74D1301C3DC}" sibTransId="{7591B9FC-8395-4359-9A90-48C45D100C9A}"/>
    <dgm:cxn modelId="{6EA9E51F-F633-441B-9CBE-ACDA8C4F9B78}" srcId="{779FA850-4C51-498A-9C22-25A9997561C8}" destId="{232FEBB0-B4AF-4473-9296-12A646F4D5E0}" srcOrd="4" destOrd="0" parTransId="{C92F0ABF-FE61-446B-84C3-6EE3463F0C4F}" sibTransId="{086B78A5-8AF7-4E26-9A73-EAD485A20919}"/>
    <dgm:cxn modelId="{AC681337-E754-418E-89A9-274F27345508}" srcId="{779FA850-4C51-498A-9C22-25A9997561C8}" destId="{DE6E66D8-3F73-41D6-AC54-593D25354592}" srcOrd="0" destOrd="0" parTransId="{0621F4FB-5B2D-45EA-8A81-F0127F07E62F}" sibTransId="{38B52430-D9AD-4B0C-A648-813E13AB7DF2}"/>
    <dgm:cxn modelId="{03EB6A64-6D8F-4FD1-96A9-93EFD84FB670}" srcId="{779FA850-4C51-498A-9C22-25A9997561C8}" destId="{8ACB13CC-7996-46B7-8AEB-BEA9FDA956B0}" srcOrd="1" destOrd="0" parTransId="{F21E0FD8-81A5-478A-B072-7F7613C905A4}" sibTransId="{95B16DA3-B644-48F7-B64A-778A959148B0}"/>
    <dgm:cxn modelId="{371DD974-BC8C-4F4C-8EA4-7DE8279FAA68}" srcId="{779FA850-4C51-498A-9C22-25A9997561C8}" destId="{86703531-5ECA-4D18-B4BE-4200D875C012}" srcOrd="7" destOrd="0" parTransId="{9F1359C1-E078-409C-B9E2-D5B828B9A33E}" sibTransId="{ECFF795C-ACEF-4480-AC1D-CCD2A5477CB8}"/>
    <dgm:cxn modelId="{DB435A8F-8CD7-4BC0-9631-998C82BA791E}" srcId="{779FA850-4C51-498A-9C22-25A9997561C8}" destId="{35BF9AC2-0AB2-4D39-9487-71C6FE19BD81}" srcOrd="5" destOrd="0" parTransId="{A028D7AD-77FD-41FD-BB6C-326F9047F5C8}" sibTransId="{6C76255A-3F9A-4FF9-8632-A4938A87FA90}"/>
    <dgm:cxn modelId="{B86B8799-65F7-4BC2-8ECA-BBD6B2E4C7E7}" type="presOf" srcId="{90E4BDBA-5558-4FC4-B737-FA937099FC47}" destId="{B3CCFA25-DAB8-47A6-9FC7-1295E519091F}" srcOrd="0" destOrd="0" presId="urn:microsoft.com/office/officeart/2005/8/layout/cycle4"/>
    <dgm:cxn modelId="{0E3901B4-1986-41D4-A044-8996B8FEBF72}" type="presOf" srcId="{DE6E66D8-3F73-41D6-AC54-593D25354592}" destId="{3399568A-A766-4BC7-8204-3348329A59EE}" srcOrd="0" destOrd="0" presId="urn:microsoft.com/office/officeart/2005/8/layout/cycle4"/>
    <dgm:cxn modelId="{4E7A8EC7-6990-4D8A-9623-C95EC03C3D3F}" type="presOf" srcId="{779FA850-4C51-498A-9C22-25A9997561C8}" destId="{75265228-54DC-4D84-AD01-6CCD52C40AB7}" srcOrd="0" destOrd="0" presId="urn:microsoft.com/office/officeart/2005/8/layout/cycle4"/>
    <dgm:cxn modelId="{EA5A91FD-F85E-47D7-B250-00B89970049F}" type="presOf" srcId="{8ACB13CC-7996-46B7-8AEB-BEA9FDA956B0}" destId="{E7455679-B86D-4A5F-A844-FF4E9026D7C2}" srcOrd="0" destOrd="0" presId="urn:microsoft.com/office/officeart/2005/8/layout/cycle4"/>
    <dgm:cxn modelId="{4C5B5983-2595-4ACD-93E3-32B4D66C7CF6}" type="presParOf" srcId="{75265228-54DC-4D84-AD01-6CCD52C40AB7}" destId="{1147AF1C-577A-40D5-B655-3AC44897D694}" srcOrd="0" destOrd="0" presId="urn:microsoft.com/office/officeart/2005/8/layout/cycle4"/>
    <dgm:cxn modelId="{EC8CF4FC-4FAF-43CC-97D8-8D8BC7B144A5}" type="presParOf" srcId="{1147AF1C-577A-40D5-B655-3AC44897D694}" destId="{953348EA-8A33-402C-B02E-882DCD450C1F}" srcOrd="0" destOrd="0" presId="urn:microsoft.com/office/officeart/2005/8/layout/cycle4"/>
    <dgm:cxn modelId="{F12334F8-1996-4D0E-BD56-66769A552AE7}" type="presParOf" srcId="{75265228-54DC-4D84-AD01-6CCD52C40AB7}" destId="{B8855C0F-2DED-4E38-A7F5-AC417AEB2465}" srcOrd="1" destOrd="0" presId="urn:microsoft.com/office/officeart/2005/8/layout/cycle4"/>
    <dgm:cxn modelId="{952543E9-756E-40EA-BF59-6D0A742A547E}" type="presParOf" srcId="{B8855C0F-2DED-4E38-A7F5-AC417AEB2465}" destId="{3399568A-A766-4BC7-8204-3348329A59EE}" srcOrd="0" destOrd="0" presId="urn:microsoft.com/office/officeart/2005/8/layout/cycle4"/>
    <dgm:cxn modelId="{7E67E172-AA16-4852-AA55-6CD41200E218}" type="presParOf" srcId="{B8855C0F-2DED-4E38-A7F5-AC417AEB2465}" destId="{E7455679-B86D-4A5F-A844-FF4E9026D7C2}" srcOrd="1" destOrd="0" presId="urn:microsoft.com/office/officeart/2005/8/layout/cycle4"/>
    <dgm:cxn modelId="{8A8F77B3-7CF4-41E6-A675-00E901097C8C}" type="presParOf" srcId="{B8855C0F-2DED-4E38-A7F5-AC417AEB2465}" destId="{B3CCFA25-DAB8-47A6-9FC7-1295E519091F}" srcOrd="2" destOrd="0" presId="urn:microsoft.com/office/officeart/2005/8/layout/cycle4"/>
    <dgm:cxn modelId="{169321D5-D2F6-4473-9DF8-0B7648129B41}" type="presParOf" srcId="{B8855C0F-2DED-4E38-A7F5-AC417AEB2465}" destId="{CD714C1D-1BD5-4C52-99F5-AFFE442F3005}" srcOrd="3" destOrd="0" presId="urn:microsoft.com/office/officeart/2005/8/layout/cycle4"/>
    <dgm:cxn modelId="{D0999A72-A9BC-47CE-9260-8B72888CA6DB}" type="presParOf" srcId="{B8855C0F-2DED-4E38-A7F5-AC417AEB2465}" destId="{BB1F74B2-22F0-4784-97BB-CEBBE9E5036A}" srcOrd="4" destOrd="0" presId="urn:microsoft.com/office/officeart/2005/8/layout/cycle4"/>
    <dgm:cxn modelId="{07F4267F-42A3-4C41-AED9-3731B3B998E0}" type="presParOf" srcId="{75265228-54DC-4D84-AD01-6CCD52C40AB7}" destId="{F9957667-3D83-4CA6-96AD-CC6B1110869D}" srcOrd="2" destOrd="0" presId="urn:microsoft.com/office/officeart/2005/8/layout/cycle4"/>
    <dgm:cxn modelId="{F40E768C-DE3C-45B5-96E0-3C10D06F1CD7}" type="presParOf" srcId="{75265228-54DC-4D84-AD01-6CCD52C40AB7}" destId="{A17D1D07-D3E0-4FB5-B1CB-F8C0A25EFC1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16C3A6-51E1-44B9-B9A2-869F3A04199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0DDF28E-6A8C-441A-9C86-F906547315D8}">
      <dgm:prSet phldrT="[Текст]" custT="1"/>
      <dgm:spPr/>
      <dgm:t>
        <a:bodyPr/>
        <a:lstStyle/>
        <a:p>
          <a:r>
            <a:rPr lang="ru-RU" sz="1400" dirty="0">
              <a:latin typeface="Century Gothic" panose="020B0502020202020204" pitchFamily="34" charset="0"/>
            </a:rPr>
            <a:t>Наставник</a:t>
          </a:r>
        </a:p>
      </dgm:t>
    </dgm:pt>
    <dgm:pt modelId="{82768C43-1014-4D13-9DDF-5E5C13BA79FE}" type="parTrans" cxnId="{D8DC8050-571C-4680-B575-48B1D40803A3}">
      <dgm:prSet/>
      <dgm:spPr/>
      <dgm:t>
        <a:bodyPr/>
        <a:lstStyle/>
        <a:p>
          <a:endParaRPr lang="ru-RU"/>
        </a:p>
      </dgm:t>
    </dgm:pt>
    <dgm:pt modelId="{263DE648-4786-4805-BDFA-EA8FF1205972}" type="sibTrans" cxnId="{D8DC8050-571C-4680-B575-48B1D40803A3}">
      <dgm:prSet/>
      <dgm:spPr/>
      <dgm:t>
        <a:bodyPr/>
        <a:lstStyle/>
        <a:p>
          <a:endParaRPr lang="ru-RU"/>
        </a:p>
      </dgm:t>
    </dgm:pt>
    <dgm:pt modelId="{6F10852C-9AF0-401E-953F-EB1FB4864A87}">
      <dgm:prSet phldrT="[Текст]" custT="1"/>
      <dgm:spPr/>
      <dgm:t>
        <a:bodyPr/>
        <a:lstStyle/>
        <a:p>
          <a:pPr algn="ctr">
            <a:buNone/>
          </a:pPr>
          <a:r>
            <a:rPr lang="ru-RU" sz="1400" dirty="0">
              <a:latin typeface="Century Gothic" panose="020B0502020202020204" pitchFamily="34" charset="0"/>
              <a:cs typeface="Times New Roman" panose="02020603050405020304" pitchFamily="18" charset="0"/>
            </a:rPr>
            <a:t>Учит своим примером</a:t>
          </a:r>
        </a:p>
      </dgm:t>
    </dgm:pt>
    <dgm:pt modelId="{0BE7794F-2240-4EB9-BDCB-54D852567555}" type="parTrans" cxnId="{4CB94CA0-1C34-483E-908B-E4D427FB381C}">
      <dgm:prSet/>
      <dgm:spPr/>
      <dgm:t>
        <a:bodyPr/>
        <a:lstStyle/>
        <a:p>
          <a:endParaRPr lang="ru-RU"/>
        </a:p>
      </dgm:t>
    </dgm:pt>
    <dgm:pt modelId="{842EDCF0-8743-4A87-A135-A84E598E06C7}" type="sibTrans" cxnId="{4CB94CA0-1C34-483E-908B-E4D427FB381C}">
      <dgm:prSet/>
      <dgm:spPr/>
      <dgm:t>
        <a:bodyPr/>
        <a:lstStyle/>
        <a:p>
          <a:endParaRPr lang="ru-RU"/>
        </a:p>
      </dgm:t>
    </dgm:pt>
    <dgm:pt modelId="{91251E97-E5B7-4D69-A91A-EEF78A3A1429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Тренер</a:t>
          </a:r>
        </a:p>
      </dgm:t>
    </dgm:pt>
    <dgm:pt modelId="{D4D371B6-422B-4162-A297-92D650A8553A}" type="parTrans" cxnId="{C12D894D-B357-4997-AD9D-CC65E7E6CCE2}">
      <dgm:prSet/>
      <dgm:spPr/>
      <dgm:t>
        <a:bodyPr/>
        <a:lstStyle/>
        <a:p>
          <a:endParaRPr lang="ru-RU"/>
        </a:p>
      </dgm:t>
    </dgm:pt>
    <dgm:pt modelId="{2A619DF3-4E23-4BF4-BC5B-83B82BE79966}" type="sibTrans" cxnId="{C12D894D-B357-4997-AD9D-CC65E7E6CCE2}">
      <dgm:prSet/>
      <dgm:spPr/>
      <dgm:t>
        <a:bodyPr/>
        <a:lstStyle/>
        <a:p>
          <a:endParaRPr lang="ru-RU"/>
        </a:p>
      </dgm:t>
    </dgm:pt>
    <dgm:pt modelId="{2A34B1B7-4F8F-477C-8CB0-A36C37019B0C}">
      <dgm:prSet phldrT="[Текст]" custT="1"/>
      <dgm:spPr/>
      <dgm:t>
        <a:bodyPr/>
        <a:lstStyle/>
        <a:p>
          <a:pPr>
            <a:buNone/>
          </a:pPr>
          <a:r>
            <a:rPr lang="ru-RU" sz="1400" dirty="0">
              <a:latin typeface="Century Gothic" panose="020B0502020202020204" pitchFamily="34" charset="0"/>
              <a:cs typeface="Times New Roman" panose="02020603050405020304" pitchFamily="18" charset="0"/>
            </a:rPr>
            <a:t>Обучает навыкам</a:t>
          </a:r>
        </a:p>
      </dgm:t>
    </dgm:pt>
    <dgm:pt modelId="{AC110F84-EC8C-40CE-BEE2-6DAE82B62A4B}" type="parTrans" cxnId="{61DE857E-06EB-4BBA-B587-FF7D3364E58C}">
      <dgm:prSet/>
      <dgm:spPr/>
      <dgm:t>
        <a:bodyPr/>
        <a:lstStyle/>
        <a:p>
          <a:endParaRPr lang="ru-RU"/>
        </a:p>
      </dgm:t>
    </dgm:pt>
    <dgm:pt modelId="{06B2E403-D0A5-4135-B51B-AFEFEA411FAE}" type="sibTrans" cxnId="{61DE857E-06EB-4BBA-B587-FF7D3364E58C}">
      <dgm:prSet/>
      <dgm:spPr/>
      <dgm:t>
        <a:bodyPr/>
        <a:lstStyle/>
        <a:p>
          <a:endParaRPr lang="ru-RU"/>
        </a:p>
      </dgm:t>
    </dgm:pt>
    <dgm:pt modelId="{B8848DAC-C26F-44E5-AE6D-5FF5AB300F8D}">
      <dgm:prSet phldrT="[Текст]"/>
      <dgm:spPr/>
      <dgm:t>
        <a:bodyPr/>
        <a:lstStyle/>
        <a:p>
          <a:r>
            <a:rPr lang="ru-RU" dirty="0" err="1">
              <a:latin typeface="Century Gothic" panose="020B0502020202020204" pitchFamily="34" charset="0"/>
            </a:rPr>
            <a:t>Коучер</a:t>
          </a:r>
          <a:endParaRPr lang="ru-RU" dirty="0">
            <a:latin typeface="Century Gothic" panose="020B0502020202020204" pitchFamily="34" charset="0"/>
          </a:endParaRPr>
        </a:p>
      </dgm:t>
    </dgm:pt>
    <dgm:pt modelId="{ACCA26B1-E146-4EB9-B941-39441E6C827B}" type="parTrans" cxnId="{C141FD2D-BB44-4D81-9CE4-5CD51E76A218}">
      <dgm:prSet/>
      <dgm:spPr/>
      <dgm:t>
        <a:bodyPr/>
        <a:lstStyle/>
        <a:p>
          <a:endParaRPr lang="ru-RU"/>
        </a:p>
      </dgm:t>
    </dgm:pt>
    <dgm:pt modelId="{4308FC43-9D2E-4637-9095-95CC65D6EC32}" type="sibTrans" cxnId="{C141FD2D-BB44-4D81-9CE4-5CD51E76A218}">
      <dgm:prSet/>
      <dgm:spPr/>
      <dgm:t>
        <a:bodyPr/>
        <a:lstStyle/>
        <a:p>
          <a:endParaRPr lang="ru-RU"/>
        </a:p>
      </dgm:t>
    </dgm:pt>
    <dgm:pt modelId="{3062BBE4-8128-4AAE-BBEC-7B4C5DD372C1}">
      <dgm:prSet phldrT="[Текст]" custT="1"/>
      <dgm:spPr/>
      <dgm:t>
        <a:bodyPr/>
        <a:lstStyle/>
        <a:p>
          <a:pPr algn="ctr">
            <a:buNone/>
          </a:pPr>
          <a:r>
            <a:rPr lang="ru-RU" sz="1400" dirty="0">
              <a:latin typeface="Century Gothic" panose="020B0502020202020204" pitchFamily="34" charset="0"/>
              <a:cs typeface="Times New Roman" panose="02020603050405020304" pitchFamily="18" charset="0"/>
            </a:rPr>
            <a:t>Задает вопросы и обращает к своему опыту</a:t>
          </a:r>
        </a:p>
      </dgm:t>
    </dgm:pt>
    <dgm:pt modelId="{314466F9-ADE5-4D93-8518-8FAE42991572}" type="parTrans" cxnId="{40C1C36E-B8F0-4EEE-B330-BC0A816BD727}">
      <dgm:prSet/>
      <dgm:spPr/>
      <dgm:t>
        <a:bodyPr/>
        <a:lstStyle/>
        <a:p>
          <a:endParaRPr lang="ru-RU"/>
        </a:p>
      </dgm:t>
    </dgm:pt>
    <dgm:pt modelId="{33921923-9497-4A07-AEC1-B1675E1467BF}" type="sibTrans" cxnId="{40C1C36E-B8F0-4EEE-B330-BC0A816BD727}">
      <dgm:prSet/>
      <dgm:spPr/>
      <dgm:t>
        <a:bodyPr/>
        <a:lstStyle/>
        <a:p>
          <a:endParaRPr lang="ru-RU"/>
        </a:p>
      </dgm:t>
    </dgm:pt>
    <dgm:pt modelId="{BA5CACEF-3B10-4BE3-9D08-F2010DC22CC0}" type="pres">
      <dgm:prSet presAssocID="{2C16C3A6-51E1-44B9-B9A2-869F3A04199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0134BAA-121A-493D-ABDB-63F29A0E8D56}" type="pres">
      <dgm:prSet presAssocID="{2C16C3A6-51E1-44B9-B9A2-869F3A04199B}" presName="cycle" presStyleCnt="0"/>
      <dgm:spPr/>
    </dgm:pt>
    <dgm:pt modelId="{D56CA5D2-5A36-4220-9921-C1C797F713B7}" type="pres">
      <dgm:prSet presAssocID="{2C16C3A6-51E1-44B9-B9A2-869F3A04199B}" presName="centerShape" presStyleCnt="0"/>
      <dgm:spPr/>
    </dgm:pt>
    <dgm:pt modelId="{703D3E01-801C-4F15-ADE8-9BD325C219C2}" type="pres">
      <dgm:prSet presAssocID="{2C16C3A6-51E1-44B9-B9A2-869F3A04199B}" presName="connSite" presStyleLbl="node1" presStyleIdx="0" presStyleCnt="4"/>
      <dgm:spPr/>
    </dgm:pt>
    <dgm:pt modelId="{0E1C7F73-409B-4BAF-9AA4-F9CA16D7A6B7}" type="pres">
      <dgm:prSet presAssocID="{2C16C3A6-51E1-44B9-B9A2-869F3A04199B}" presName="visible" presStyleLbl="node1" presStyleIdx="0" presStyleCnt="4" custScaleX="137640" custScaleY="135127" custLinFactNeighborX="-13695" custLinFactNeighborY="-8802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9D0DFFC-B210-4CAB-B8CF-465E1C7D87BA}" type="pres">
      <dgm:prSet presAssocID="{82768C43-1014-4D13-9DDF-5E5C13BA79FE}" presName="Name25" presStyleLbl="parChTrans1D1" presStyleIdx="0" presStyleCnt="3"/>
      <dgm:spPr/>
    </dgm:pt>
    <dgm:pt modelId="{732AF949-2139-4395-968E-6E25DB20F823}" type="pres">
      <dgm:prSet presAssocID="{60DDF28E-6A8C-441A-9C86-F906547315D8}" presName="node" presStyleCnt="0"/>
      <dgm:spPr/>
    </dgm:pt>
    <dgm:pt modelId="{127DF6FA-6E1C-4C23-9CED-B18F29C9ED4B}" type="pres">
      <dgm:prSet presAssocID="{60DDF28E-6A8C-441A-9C86-F906547315D8}" presName="parentNode" presStyleLbl="node1" presStyleIdx="1" presStyleCnt="4" custScaleX="101761" custScaleY="64337" custLinFactNeighborX="78061" custLinFactNeighborY="23993">
        <dgm:presLayoutVars>
          <dgm:chMax val="1"/>
          <dgm:bulletEnabled val="1"/>
        </dgm:presLayoutVars>
      </dgm:prSet>
      <dgm:spPr/>
    </dgm:pt>
    <dgm:pt modelId="{9B9A71B1-963E-4E2A-A1A4-41CD0CD76EF8}" type="pres">
      <dgm:prSet presAssocID="{60DDF28E-6A8C-441A-9C86-F906547315D8}" presName="childNode" presStyleLbl="revTx" presStyleIdx="0" presStyleCnt="3">
        <dgm:presLayoutVars>
          <dgm:bulletEnabled val="1"/>
        </dgm:presLayoutVars>
      </dgm:prSet>
      <dgm:spPr/>
    </dgm:pt>
    <dgm:pt modelId="{587173C5-980D-444D-AF64-A2A3366E07C6}" type="pres">
      <dgm:prSet presAssocID="{D4D371B6-422B-4162-A297-92D650A8553A}" presName="Name25" presStyleLbl="parChTrans1D1" presStyleIdx="1" presStyleCnt="3"/>
      <dgm:spPr/>
    </dgm:pt>
    <dgm:pt modelId="{2BF04C1C-80AA-4E1A-B8A1-AC46A88E09E7}" type="pres">
      <dgm:prSet presAssocID="{91251E97-E5B7-4D69-A91A-EEF78A3A1429}" presName="node" presStyleCnt="0"/>
      <dgm:spPr/>
    </dgm:pt>
    <dgm:pt modelId="{67088636-03E7-4CCA-943C-C1FC7F79DBBE}" type="pres">
      <dgm:prSet presAssocID="{91251E97-E5B7-4D69-A91A-EEF78A3A1429}" presName="parentNode" presStyleLbl="node1" presStyleIdx="2" presStyleCnt="4" custScaleX="91080" custScaleY="70000" custLinFactNeighborX="18930" custLinFactNeighborY="8097">
        <dgm:presLayoutVars>
          <dgm:chMax val="1"/>
          <dgm:bulletEnabled val="1"/>
        </dgm:presLayoutVars>
      </dgm:prSet>
      <dgm:spPr/>
    </dgm:pt>
    <dgm:pt modelId="{F4CFC350-A916-4D1F-A460-E982D8B5C344}" type="pres">
      <dgm:prSet presAssocID="{91251E97-E5B7-4D69-A91A-EEF78A3A1429}" presName="childNode" presStyleLbl="revTx" presStyleIdx="1" presStyleCnt="3">
        <dgm:presLayoutVars>
          <dgm:bulletEnabled val="1"/>
        </dgm:presLayoutVars>
      </dgm:prSet>
      <dgm:spPr/>
    </dgm:pt>
    <dgm:pt modelId="{B3AF829E-B0F3-4C83-9232-C77D8ADD55DA}" type="pres">
      <dgm:prSet presAssocID="{ACCA26B1-E146-4EB9-B941-39441E6C827B}" presName="Name25" presStyleLbl="parChTrans1D1" presStyleIdx="2" presStyleCnt="3"/>
      <dgm:spPr/>
    </dgm:pt>
    <dgm:pt modelId="{721ADA22-26D2-483A-9E84-BBB33AD5541D}" type="pres">
      <dgm:prSet presAssocID="{B8848DAC-C26F-44E5-AE6D-5FF5AB300F8D}" presName="node" presStyleCnt="0"/>
      <dgm:spPr/>
    </dgm:pt>
    <dgm:pt modelId="{ABEBA83B-3CB2-4C82-A0F1-3296B3E1A9B6}" type="pres">
      <dgm:prSet presAssocID="{B8848DAC-C26F-44E5-AE6D-5FF5AB300F8D}" presName="parentNode" presStyleLbl="node1" presStyleIdx="3" presStyleCnt="4" custScaleX="96081" custScaleY="74907" custLinFactNeighborX="45198" custLinFactNeighborY="-4622">
        <dgm:presLayoutVars>
          <dgm:chMax val="1"/>
          <dgm:bulletEnabled val="1"/>
        </dgm:presLayoutVars>
      </dgm:prSet>
      <dgm:spPr/>
    </dgm:pt>
    <dgm:pt modelId="{E194F2C7-F794-491F-9CE7-EE19DAFB3C93}" type="pres">
      <dgm:prSet presAssocID="{B8848DAC-C26F-44E5-AE6D-5FF5AB300F8D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86A14921-E211-462A-BF73-B904EF1CF25F}" type="presOf" srcId="{3062BBE4-8128-4AAE-BBEC-7B4C5DD372C1}" destId="{E194F2C7-F794-491F-9CE7-EE19DAFB3C93}" srcOrd="0" destOrd="0" presId="urn:microsoft.com/office/officeart/2005/8/layout/radial2"/>
    <dgm:cxn modelId="{C05A1023-0B01-427D-B6EC-99B84B823AD4}" type="presOf" srcId="{2A34B1B7-4F8F-477C-8CB0-A36C37019B0C}" destId="{F4CFC350-A916-4D1F-A460-E982D8B5C344}" srcOrd="0" destOrd="0" presId="urn:microsoft.com/office/officeart/2005/8/layout/radial2"/>
    <dgm:cxn modelId="{C141FD2D-BB44-4D81-9CE4-5CD51E76A218}" srcId="{2C16C3A6-51E1-44B9-B9A2-869F3A04199B}" destId="{B8848DAC-C26F-44E5-AE6D-5FF5AB300F8D}" srcOrd="2" destOrd="0" parTransId="{ACCA26B1-E146-4EB9-B941-39441E6C827B}" sibTransId="{4308FC43-9D2E-4637-9095-95CC65D6EC32}"/>
    <dgm:cxn modelId="{C12D894D-B357-4997-AD9D-CC65E7E6CCE2}" srcId="{2C16C3A6-51E1-44B9-B9A2-869F3A04199B}" destId="{91251E97-E5B7-4D69-A91A-EEF78A3A1429}" srcOrd="1" destOrd="0" parTransId="{D4D371B6-422B-4162-A297-92D650A8553A}" sibTransId="{2A619DF3-4E23-4BF4-BC5B-83B82BE79966}"/>
    <dgm:cxn modelId="{40C1C36E-B8F0-4EEE-B330-BC0A816BD727}" srcId="{B8848DAC-C26F-44E5-AE6D-5FF5AB300F8D}" destId="{3062BBE4-8128-4AAE-BBEC-7B4C5DD372C1}" srcOrd="0" destOrd="0" parTransId="{314466F9-ADE5-4D93-8518-8FAE42991572}" sibTransId="{33921923-9497-4A07-AEC1-B1675E1467BF}"/>
    <dgm:cxn modelId="{D8DC8050-571C-4680-B575-48B1D40803A3}" srcId="{2C16C3A6-51E1-44B9-B9A2-869F3A04199B}" destId="{60DDF28E-6A8C-441A-9C86-F906547315D8}" srcOrd="0" destOrd="0" parTransId="{82768C43-1014-4D13-9DDF-5E5C13BA79FE}" sibTransId="{263DE648-4786-4805-BDFA-EA8FF1205972}"/>
    <dgm:cxn modelId="{61DE857E-06EB-4BBA-B587-FF7D3364E58C}" srcId="{91251E97-E5B7-4D69-A91A-EEF78A3A1429}" destId="{2A34B1B7-4F8F-477C-8CB0-A36C37019B0C}" srcOrd="0" destOrd="0" parTransId="{AC110F84-EC8C-40CE-BEE2-6DAE82B62A4B}" sibTransId="{06B2E403-D0A5-4135-B51B-AFEFEA411FAE}"/>
    <dgm:cxn modelId="{3DE3D87F-63EF-4AD5-A2F3-725B21142BB4}" type="presOf" srcId="{D4D371B6-422B-4162-A297-92D650A8553A}" destId="{587173C5-980D-444D-AF64-A2A3366E07C6}" srcOrd="0" destOrd="0" presId="urn:microsoft.com/office/officeart/2005/8/layout/radial2"/>
    <dgm:cxn modelId="{B649B089-6BB9-4CF4-B6FB-05A1C22B7544}" type="presOf" srcId="{6F10852C-9AF0-401E-953F-EB1FB4864A87}" destId="{9B9A71B1-963E-4E2A-A1A4-41CD0CD76EF8}" srcOrd="0" destOrd="0" presId="urn:microsoft.com/office/officeart/2005/8/layout/radial2"/>
    <dgm:cxn modelId="{4CB94CA0-1C34-483E-908B-E4D427FB381C}" srcId="{60DDF28E-6A8C-441A-9C86-F906547315D8}" destId="{6F10852C-9AF0-401E-953F-EB1FB4864A87}" srcOrd="0" destOrd="0" parTransId="{0BE7794F-2240-4EB9-BDCB-54D852567555}" sibTransId="{842EDCF0-8743-4A87-A135-A84E598E06C7}"/>
    <dgm:cxn modelId="{EE8617A7-8587-41E9-8DCC-0222C160EB48}" type="presOf" srcId="{91251E97-E5B7-4D69-A91A-EEF78A3A1429}" destId="{67088636-03E7-4CCA-943C-C1FC7F79DBBE}" srcOrd="0" destOrd="0" presId="urn:microsoft.com/office/officeart/2005/8/layout/radial2"/>
    <dgm:cxn modelId="{74C7A2B8-CB4A-4053-9ACB-AD4BF835721E}" type="presOf" srcId="{B8848DAC-C26F-44E5-AE6D-5FF5AB300F8D}" destId="{ABEBA83B-3CB2-4C82-A0F1-3296B3E1A9B6}" srcOrd="0" destOrd="0" presId="urn:microsoft.com/office/officeart/2005/8/layout/radial2"/>
    <dgm:cxn modelId="{A280D3B9-6DF6-4345-B951-5F58EF28857B}" type="presOf" srcId="{ACCA26B1-E146-4EB9-B941-39441E6C827B}" destId="{B3AF829E-B0F3-4C83-9232-C77D8ADD55DA}" srcOrd="0" destOrd="0" presId="urn:microsoft.com/office/officeart/2005/8/layout/radial2"/>
    <dgm:cxn modelId="{B18F4ACF-CB8D-4B06-BC42-EA7E4799FF2D}" type="presOf" srcId="{60DDF28E-6A8C-441A-9C86-F906547315D8}" destId="{127DF6FA-6E1C-4C23-9CED-B18F29C9ED4B}" srcOrd="0" destOrd="0" presId="urn:microsoft.com/office/officeart/2005/8/layout/radial2"/>
    <dgm:cxn modelId="{58E47AD5-ED5F-4452-AD68-F91529DD86BD}" type="presOf" srcId="{2C16C3A6-51E1-44B9-B9A2-869F3A04199B}" destId="{BA5CACEF-3B10-4BE3-9D08-F2010DC22CC0}" srcOrd="0" destOrd="0" presId="urn:microsoft.com/office/officeart/2005/8/layout/radial2"/>
    <dgm:cxn modelId="{337B71FA-652E-4C97-903B-864D9DB1135B}" type="presOf" srcId="{82768C43-1014-4D13-9DDF-5E5C13BA79FE}" destId="{69D0DFFC-B210-4CAB-B8CF-465E1C7D87BA}" srcOrd="0" destOrd="0" presId="urn:microsoft.com/office/officeart/2005/8/layout/radial2"/>
    <dgm:cxn modelId="{621EDA64-BCC1-4381-BFB1-D908615A43F5}" type="presParOf" srcId="{BA5CACEF-3B10-4BE3-9D08-F2010DC22CC0}" destId="{D0134BAA-121A-493D-ABDB-63F29A0E8D56}" srcOrd="0" destOrd="0" presId="urn:microsoft.com/office/officeart/2005/8/layout/radial2"/>
    <dgm:cxn modelId="{EFEC4BE1-C8DC-4080-ABBC-D7151CCF4EEB}" type="presParOf" srcId="{D0134BAA-121A-493D-ABDB-63F29A0E8D56}" destId="{D56CA5D2-5A36-4220-9921-C1C797F713B7}" srcOrd="0" destOrd="0" presId="urn:microsoft.com/office/officeart/2005/8/layout/radial2"/>
    <dgm:cxn modelId="{C059D7EF-12F1-44BE-956E-808031BBCA1A}" type="presParOf" srcId="{D56CA5D2-5A36-4220-9921-C1C797F713B7}" destId="{703D3E01-801C-4F15-ADE8-9BD325C219C2}" srcOrd="0" destOrd="0" presId="urn:microsoft.com/office/officeart/2005/8/layout/radial2"/>
    <dgm:cxn modelId="{2C2E203A-CA15-404E-B401-6DA45B1B5A41}" type="presParOf" srcId="{D56CA5D2-5A36-4220-9921-C1C797F713B7}" destId="{0E1C7F73-409B-4BAF-9AA4-F9CA16D7A6B7}" srcOrd="1" destOrd="0" presId="urn:microsoft.com/office/officeart/2005/8/layout/radial2"/>
    <dgm:cxn modelId="{3A25DE76-3302-4C43-8E08-180CA0A44D1E}" type="presParOf" srcId="{D0134BAA-121A-493D-ABDB-63F29A0E8D56}" destId="{69D0DFFC-B210-4CAB-B8CF-465E1C7D87BA}" srcOrd="1" destOrd="0" presId="urn:microsoft.com/office/officeart/2005/8/layout/radial2"/>
    <dgm:cxn modelId="{25BB86B4-ED75-4C03-954E-C907C75687EB}" type="presParOf" srcId="{D0134BAA-121A-493D-ABDB-63F29A0E8D56}" destId="{732AF949-2139-4395-968E-6E25DB20F823}" srcOrd="2" destOrd="0" presId="urn:microsoft.com/office/officeart/2005/8/layout/radial2"/>
    <dgm:cxn modelId="{AE5E656E-F20D-42E8-8965-29C877D13053}" type="presParOf" srcId="{732AF949-2139-4395-968E-6E25DB20F823}" destId="{127DF6FA-6E1C-4C23-9CED-B18F29C9ED4B}" srcOrd="0" destOrd="0" presId="urn:microsoft.com/office/officeart/2005/8/layout/radial2"/>
    <dgm:cxn modelId="{BE6E05E0-79FA-438D-8FA6-D9F7DA7B241A}" type="presParOf" srcId="{732AF949-2139-4395-968E-6E25DB20F823}" destId="{9B9A71B1-963E-4E2A-A1A4-41CD0CD76EF8}" srcOrd="1" destOrd="0" presId="urn:microsoft.com/office/officeart/2005/8/layout/radial2"/>
    <dgm:cxn modelId="{9464D863-1961-4890-8E2A-4ADBA8835FF7}" type="presParOf" srcId="{D0134BAA-121A-493D-ABDB-63F29A0E8D56}" destId="{587173C5-980D-444D-AF64-A2A3366E07C6}" srcOrd="3" destOrd="0" presId="urn:microsoft.com/office/officeart/2005/8/layout/radial2"/>
    <dgm:cxn modelId="{075A96EE-F8A9-4EF6-9506-F7F37462C74F}" type="presParOf" srcId="{D0134BAA-121A-493D-ABDB-63F29A0E8D56}" destId="{2BF04C1C-80AA-4E1A-B8A1-AC46A88E09E7}" srcOrd="4" destOrd="0" presId="urn:microsoft.com/office/officeart/2005/8/layout/radial2"/>
    <dgm:cxn modelId="{25ED18CD-84FC-4A91-B99D-ED88E2906F2E}" type="presParOf" srcId="{2BF04C1C-80AA-4E1A-B8A1-AC46A88E09E7}" destId="{67088636-03E7-4CCA-943C-C1FC7F79DBBE}" srcOrd="0" destOrd="0" presId="urn:microsoft.com/office/officeart/2005/8/layout/radial2"/>
    <dgm:cxn modelId="{F162C74D-7186-439E-953F-156765F4B607}" type="presParOf" srcId="{2BF04C1C-80AA-4E1A-B8A1-AC46A88E09E7}" destId="{F4CFC350-A916-4D1F-A460-E982D8B5C344}" srcOrd="1" destOrd="0" presId="urn:microsoft.com/office/officeart/2005/8/layout/radial2"/>
    <dgm:cxn modelId="{A82861DC-D003-423B-B0F5-155BA1306663}" type="presParOf" srcId="{D0134BAA-121A-493D-ABDB-63F29A0E8D56}" destId="{B3AF829E-B0F3-4C83-9232-C77D8ADD55DA}" srcOrd="5" destOrd="0" presId="urn:microsoft.com/office/officeart/2005/8/layout/radial2"/>
    <dgm:cxn modelId="{B688A8A2-1200-4606-83C3-1FD267EE26F9}" type="presParOf" srcId="{D0134BAA-121A-493D-ABDB-63F29A0E8D56}" destId="{721ADA22-26D2-483A-9E84-BBB33AD5541D}" srcOrd="6" destOrd="0" presId="urn:microsoft.com/office/officeart/2005/8/layout/radial2"/>
    <dgm:cxn modelId="{978B7DAE-FA4F-49F8-A76C-E6B2BAFAC943}" type="presParOf" srcId="{721ADA22-26D2-483A-9E84-BBB33AD5541D}" destId="{ABEBA83B-3CB2-4C82-A0F1-3296B3E1A9B6}" srcOrd="0" destOrd="0" presId="urn:microsoft.com/office/officeart/2005/8/layout/radial2"/>
    <dgm:cxn modelId="{5AF08C94-B145-4ABD-8477-964E1A67E6D3}" type="presParOf" srcId="{721ADA22-26D2-483A-9E84-BBB33AD5541D}" destId="{E194F2C7-F794-491F-9CE7-EE19DAFB3C9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9FA850-4C51-498A-9C22-25A9997561C8}" type="doc">
      <dgm:prSet loTypeId="urn:microsoft.com/office/officeart/2005/8/layout/matrix2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6E66D8-3F73-41D6-AC54-593D25354592}">
      <dgm:prSet phldrT="[Текст]"/>
      <dgm:spPr>
        <a:xfrm>
          <a:off x="592578" y="161096"/>
          <a:ext cx="991362" cy="991362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dirty="0"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1.Личный опыт</a:t>
          </a:r>
        </a:p>
      </dgm:t>
    </dgm:pt>
    <dgm:pt modelId="{0621F4FB-5B2D-45EA-8A81-F0127F07E62F}" type="parTrans" cxnId="{AC681337-E754-418E-89A9-274F27345508}">
      <dgm:prSet/>
      <dgm:spPr/>
      <dgm:t>
        <a:bodyPr/>
        <a:lstStyle/>
        <a:p>
          <a:pPr algn="ctr"/>
          <a:endParaRPr lang="ru-RU"/>
        </a:p>
      </dgm:t>
    </dgm:pt>
    <dgm:pt modelId="{38B52430-D9AD-4B0C-A648-813E13AB7DF2}" type="sibTrans" cxnId="{AC681337-E754-418E-89A9-274F27345508}">
      <dgm:prSet/>
      <dgm:spPr/>
      <dgm:t>
        <a:bodyPr/>
        <a:lstStyle/>
        <a:p>
          <a:pPr algn="ctr"/>
          <a:endParaRPr lang="ru-RU"/>
        </a:p>
      </dgm:t>
    </dgm:pt>
    <dgm:pt modelId="{8ACB13CC-7996-46B7-8AEB-BEA9FDA956B0}">
      <dgm:prSet phldrT="[Текст]"/>
      <dgm:spPr>
        <a:xfrm>
          <a:off x="1757429" y="161096"/>
          <a:ext cx="991362" cy="991362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dirty="0"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2.Анализ</a:t>
          </a:r>
        </a:p>
      </dgm:t>
    </dgm:pt>
    <dgm:pt modelId="{F21E0FD8-81A5-478A-B072-7F7613C905A4}" type="parTrans" cxnId="{03EB6A64-6D8F-4FD1-96A9-93EFD84FB670}">
      <dgm:prSet/>
      <dgm:spPr/>
      <dgm:t>
        <a:bodyPr/>
        <a:lstStyle/>
        <a:p>
          <a:pPr algn="ctr"/>
          <a:endParaRPr lang="ru-RU"/>
        </a:p>
      </dgm:t>
    </dgm:pt>
    <dgm:pt modelId="{95B16DA3-B644-48F7-B64A-778A959148B0}" type="sibTrans" cxnId="{03EB6A64-6D8F-4FD1-96A9-93EFD84FB670}">
      <dgm:prSet/>
      <dgm:spPr/>
      <dgm:t>
        <a:bodyPr/>
        <a:lstStyle/>
        <a:p>
          <a:pPr algn="ctr"/>
          <a:endParaRPr lang="ru-RU"/>
        </a:p>
      </dgm:t>
    </dgm:pt>
    <dgm:pt modelId="{90E4BDBA-5558-4FC4-B737-FA937099FC47}">
      <dgm:prSet phldrT="[Текст]"/>
      <dgm:spPr>
        <a:xfrm>
          <a:off x="592578" y="1325946"/>
          <a:ext cx="991362" cy="991362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dirty="0"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4. </a:t>
          </a:r>
          <a:r>
            <a:rPr lang="ru-RU" dirty="0" err="1"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Прак</a:t>
          </a:r>
          <a:r>
            <a:rPr lang="ru-RU" dirty="0"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-</a:t>
          </a:r>
        </a:p>
        <a:p>
          <a:pPr algn="ctr">
            <a:buNone/>
          </a:pPr>
          <a:r>
            <a:rPr lang="ru-RU" dirty="0"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тика</a:t>
          </a:r>
        </a:p>
      </dgm:t>
    </dgm:pt>
    <dgm:pt modelId="{4ECA0DF8-FFE0-4EED-B0DC-B74D1301C3DC}" type="parTrans" cxnId="{2ED8031F-1A24-4A5C-9030-4BBA8BE16A4E}">
      <dgm:prSet/>
      <dgm:spPr/>
      <dgm:t>
        <a:bodyPr/>
        <a:lstStyle/>
        <a:p>
          <a:pPr algn="ctr"/>
          <a:endParaRPr lang="ru-RU"/>
        </a:p>
      </dgm:t>
    </dgm:pt>
    <dgm:pt modelId="{7591B9FC-8395-4359-9A90-48C45D100C9A}" type="sibTrans" cxnId="{2ED8031F-1A24-4A5C-9030-4BBA8BE16A4E}">
      <dgm:prSet/>
      <dgm:spPr/>
      <dgm:t>
        <a:bodyPr/>
        <a:lstStyle/>
        <a:p>
          <a:pPr algn="ctr"/>
          <a:endParaRPr lang="ru-RU"/>
        </a:p>
      </dgm:t>
    </dgm:pt>
    <dgm:pt modelId="{36142D3C-471C-4831-9081-7461315425C6}">
      <dgm:prSet phldrT="[Текст]"/>
      <dgm:spPr>
        <a:xfrm>
          <a:off x="1757429" y="1325946"/>
          <a:ext cx="991362" cy="991362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dirty="0"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3.Теория</a:t>
          </a:r>
        </a:p>
      </dgm:t>
    </dgm:pt>
    <dgm:pt modelId="{04440A59-BCE7-461D-982D-97695601F9B4}" type="parTrans" cxnId="{29AFF813-312F-443B-979A-63368B840F5E}">
      <dgm:prSet/>
      <dgm:spPr/>
      <dgm:t>
        <a:bodyPr/>
        <a:lstStyle/>
        <a:p>
          <a:pPr algn="ctr"/>
          <a:endParaRPr lang="ru-RU"/>
        </a:p>
      </dgm:t>
    </dgm:pt>
    <dgm:pt modelId="{3FE9EBE6-8560-4FA8-BCFA-D5DA22D8DB4D}" type="sibTrans" cxnId="{29AFF813-312F-443B-979A-63368B840F5E}">
      <dgm:prSet/>
      <dgm:spPr/>
      <dgm:t>
        <a:bodyPr/>
        <a:lstStyle/>
        <a:p>
          <a:pPr algn="ctr"/>
          <a:endParaRPr lang="ru-RU"/>
        </a:p>
      </dgm:t>
    </dgm:pt>
    <dgm:pt modelId="{232FEBB0-B4AF-4473-9296-12A646F4D5E0}">
      <dgm:prSet/>
      <dgm:spPr/>
      <dgm:t>
        <a:bodyPr/>
        <a:lstStyle/>
        <a:p>
          <a:pPr algn="ctr"/>
          <a:endParaRPr lang="ru-RU"/>
        </a:p>
      </dgm:t>
    </dgm:pt>
    <dgm:pt modelId="{C92F0ABF-FE61-446B-84C3-6EE3463F0C4F}" type="parTrans" cxnId="{6EA9E51F-F633-441B-9CBE-ACDA8C4F9B78}">
      <dgm:prSet/>
      <dgm:spPr/>
      <dgm:t>
        <a:bodyPr/>
        <a:lstStyle/>
        <a:p>
          <a:pPr algn="ctr"/>
          <a:endParaRPr lang="ru-RU"/>
        </a:p>
      </dgm:t>
    </dgm:pt>
    <dgm:pt modelId="{086B78A5-8AF7-4E26-9A73-EAD485A20919}" type="sibTrans" cxnId="{6EA9E51F-F633-441B-9CBE-ACDA8C4F9B78}">
      <dgm:prSet/>
      <dgm:spPr/>
      <dgm:t>
        <a:bodyPr/>
        <a:lstStyle/>
        <a:p>
          <a:pPr algn="ctr"/>
          <a:endParaRPr lang="ru-RU"/>
        </a:p>
      </dgm:t>
    </dgm:pt>
    <dgm:pt modelId="{35BF9AC2-0AB2-4D39-9487-71C6FE19BD81}">
      <dgm:prSet/>
      <dgm:spPr/>
      <dgm:t>
        <a:bodyPr/>
        <a:lstStyle/>
        <a:p>
          <a:pPr algn="ctr"/>
          <a:endParaRPr lang="ru-RU"/>
        </a:p>
      </dgm:t>
    </dgm:pt>
    <dgm:pt modelId="{A028D7AD-77FD-41FD-BB6C-326F9047F5C8}" type="parTrans" cxnId="{DB435A8F-8CD7-4BC0-9631-998C82BA791E}">
      <dgm:prSet/>
      <dgm:spPr/>
      <dgm:t>
        <a:bodyPr/>
        <a:lstStyle/>
        <a:p>
          <a:pPr algn="ctr"/>
          <a:endParaRPr lang="ru-RU"/>
        </a:p>
      </dgm:t>
    </dgm:pt>
    <dgm:pt modelId="{6C76255A-3F9A-4FF9-8632-A4938A87FA90}" type="sibTrans" cxnId="{DB435A8F-8CD7-4BC0-9631-998C82BA791E}">
      <dgm:prSet/>
      <dgm:spPr/>
      <dgm:t>
        <a:bodyPr/>
        <a:lstStyle/>
        <a:p>
          <a:pPr algn="ctr"/>
          <a:endParaRPr lang="ru-RU"/>
        </a:p>
      </dgm:t>
    </dgm:pt>
    <dgm:pt modelId="{0DC43BDA-A1B7-4145-9670-ED701B4B7618}">
      <dgm:prSet/>
      <dgm:spPr/>
      <dgm:t>
        <a:bodyPr/>
        <a:lstStyle/>
        <a:p>
          <a:pPr algn="ctr"/>
          <a:endParaRPr lang="ru-RU"/>
        </a:p>
      </dgm:t>
    </dgm:pt>
    <dgm:pt modelId="{DE8E6C34-0B77-4EE6-8074-70A04D81D8A2}" type="parTrans" cxnId="{4A32EC18-9131-44F3-98D3-39882E135B4C}">
      <dgm:prSet/>
      <dgm:spPr/>
      <dgm:t>
        <a:bodyPr/>
        <a:lstStyle/>
        <a:p>
          <a:pPr algn="ctr"/>
          <a:endParaRPr lang="ru-RU"/>
        </a:p>
      </dgm:t>
    </dgm:pt>
    <dgm:pt modelId="{BB2FF605-9EE0-440A-A348-B3FAA59D9F6A}" type="sibTrans" cxnId="{4A32EC18-9131-44F3-98D3-39882E135B4C}">
      <dgm:prSet/>
      <dgm:spPr/>
      <dgm:t>
        <a:bodyPr/>
        <a:lstStyle/>
        <a:p>
          <a:pPr algn="ctr"/>
          <a:endParaRPr lang="ru-RU"/>
        </a:p>
      </dgm:t>
    </dgm:pt>
    <dgm:pt modelId="{86703531-5ECA-4D18-B4BE-4200D875C012}">
      <dgm:prSet/>
      <dgm:spPr/>
      <dgm:t>
        <a:bodyPr/>
        <a:lstStyle/>
        <a:p>
          <a:pPr algn="ctr"/>
          <a:endParaRPr lang="ru-RU"/>
        </a:p>
      </dgm:t>
    </dgm:pt>
    <dgm:pt modelId="{9F1359C1-E078-409C-B9E2-D5B828B9A33E}" type="parTrans" cxnId="{371DD974-BC8C-4F4C-8EA4-7DE8279FAA68}">
      <dgm:prSet/>
      <dgm:spPr/>
      <dgm:t>
        <a:bodyPr/>
        <a:lstStyle/>
        <a:p>
          <a:pPr algn="ctr"/>
          <a:endParaRPr lang="ru-RU"/>
        </a:p>
      </dgm:t>
    </dgm:pt>
    <dgm:pt modelId="{ECFF795C-ACEF-4480-AC1D-CCD2A5477CB8}" type="sibTrans" cxnId="{371DD974-BC8C-4F4C-8EA4-7DE8279FAA68}">
      <dgm:prSet/>
      <dgm:spPr/>
      <dgm:t>
        <a:bodyPr/>
        <a:lstStyle/>
        <a:p>
          <a:pPr algn="ctr"/>
          <a:endParaRPr lang="ru-RU"/>
        </a:p>
      </dgm:t>
    </dgm:pt>
    <dgm:pt modelId="{B99AB96A-B618-4259-A482-24ACD504EEC2}" type="pres">
      <dgm:prSet presAssocID="{779FA850-4C51-498A-9C22-25A9997561C8}" presName="matrix" presStyleCnt="0">
        <dgm:presLayoutVars>
          <dgm:chMax val="1"/>
          <dgm:dir/>
          <dgm:resizeHandles val="exact"/>
        </dgm:presLayoutVars>
      </dgm:prSet>
      <dgm:spPr/>
    </dgm:pt>
    <dgm:pt modelId="{BB8A777B-F596-473A-A8AE-1DA8B1369AF5}" type="pres">
      <dgm:prSet presAssocID="{779FA850-4C51-498A-9C22-25A9997561C8}" presName="axisShape" presStyleLbl="bgShp" presStyleIdx="0" presStyleCnt="1" custLinFactNeighborX="1537"/>
      <dgm:spPr>
        <a:xfrm>
          <a:off x="431482" y="0"/>
          <a:ext cx="2478405" cy="2478405"/>
        </a:xfrm>
        <a:prstGeom prst="quadArrow">
          <a:avLst>
            <a:gd name="adj1" fmla="val 2000"/>
            <a:gd name="adj2" fmla="val 4000"/>
            <a:gd name="adj3" fmla="val 5000"/>
          </a:avLst>
        </a:prstGeom>
      </dgm:spPr>
    </dgm:pt>
    <dgm:pt modelId="{26775496-8FCB-49CB-A25B-2228B96ED533}" type="pres">
      <dgm:prSet presAssocID="{779FA850-4C51-498A-9C22-25A9997561C8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B79D951-7AA2-4CD4-BF7D-2C10DCCC5722}" type="pres">
      <dgm:prSet presAssocID="{779FA850-4C51-498A-9C22-25A9997561C8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A12CD84-8C32-4D9C-886B-6A85232DFA14}" type="pres">
      <dgm:prSet presAssocID="{779FA850-4C51-498A-9C22-25A9997561C8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F567968-0CED-4A3C-9281-85DDECCD47C3}" type="pres">
      <dgm:prSet presAssocID="{779FA850-4C51-498A-9C22-25A9997561C8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3153B13-1BCB-42E0-A4E9-35B00E42AED0}" type="presOf" srcId="{779FA850-4C51-498A-9C22-25A9997561C8}" destId="{B99AB96A-B618-4259-A482-24ACD504EEC2}" srcOrd="0" destOrd="0" presId="urn:microsoft.com/office/officeart/2005/8/layout/matrix2"/>
    <dgm:cxn modelId="{29AFF813-312F-443B-979A-63368B840F5E}" srcId="{779FA850-4C51-498A-9C22-25A9997561C8}" destId="{36142D3C-471C-4831-9081-7461315425C6}" srcOrd="3" destOrd="0" parTransId="{04440A59-BCE7-461D-982D-97695601F9B4}" sibTransId="{3FE9EBE6-8560-4FA8-BCFA-D5DA22D8DB4D}"/>
    <dgm:cxn modelId="{4A32EC18-9131-44F3-98D3-39882E135B4C}" srcId="{779FA850-4C51-498A-9C22-25A9997561C8}" destId="{0DC43BDA-A1B7-4145-9670-ED701B4B7618}" srcOrd="6" destOrd="0" parTransId="{DE8E6C34-0B77-4EE6-8074-70A04D81D8A2}" sibTransId="{BB2FF605-9EE0-440A-A348-B3FAA59D9F6A}"/>
    <dgm:cxn modelId="{2ED8031F-1A24-4A5C-9030-4BBA8BE16A4E}" srcId="{779FA850-4C51-498A-9C22-25A9997561C8}" destId="{90E4BDBA-5558-4FC4-B737-FA937099FC47}" srcOrd="2" destOrd="0" parTransId="{4ECA0DF8-FFE0-4EED-B0DC-B74D1301C3DC}" sibTransId="{7591B9FC-8395-4359-9A90-48C45D100C9A}"/>
    <dgm:cxn modelId="{6EA9E51F-F633-441B-9CBE-ACDA8C4F9B78}" srcId="{779FA850-4C51-498A-9C22-25A9997561C8}" destId="{232FEBB0-B4AF-4473-9296-12A646F4D5E0}" srcOrd="4" destOrd="0" parTransId="{C92F0ABF-FE61-446B-84C3-6EE3463F0C4F}" sibTransId="{086B78A5-8AF7-4E26-9A73-EAD485A20919}"/>
    <dgm:cxn modelId="{EAA2BF28-CCE9-4787-B53A-8F7A8C5414E9}" type="presOf" srcId="{8ACB13CC-7996-46B7-8AEB-BEA9FDA956B0}" destId="{4B79D951-7AA2-4CD4-BF7D-2C10DCCC5722}" srcOrd="0" destOrd="0" presId="urn:microsoft.com/office/officeart/2005/8/layout/matrix2"/>
    <dgm:cxn modelId="{AC681337-E754-418E-89A9-274F27345508}" srcId="{779FA850-4C51-498A-9C22-25A9997561C8}" destId="{DE6E66D8-3F73-41D6-AC54-593D25354592}" srcOrd="0" destOrd="0" parTransId="{0621F4FB-5B2D-45EA-8A81-F0127F07E62F}" sibTransId="{38B52430-D9AD-4B0C-A648-813E13AB7DF2}"/>
    <dgm:cxn modelId="{67E7B35C-DE8C-4646-AA07-A0A94642AB2D}" type="presOf" srcId="{36142D3C-471C-4831-9081-7461315425C6}" destId="{4F567968-0CED-4A3C-9281-85DDECCD47C3}" srcOrd="0" destOrd="0" presId="urn:microsoft.com/office/officeart/2005/8/layout/matrix2"/>
    <dgm:cxn modelId="{03EB6A64-6D8F-4FD1-96A9-93EFD84FB670}" srcId="{779FA850-4C51-498A-9C22-25A9997561C8}" destId="{8ACB13CC-7996-46B7-8AEB-BEA9FDA956B0}" srcOrd="1" destOrd="0" parTransId="{F21E0FD8-81A5-478A-B072-7F7613C905A4}" sibTransId="{95B16DA3-B644-48F7-B64A-778A959148B0}"/>
    <dgm:cxn modelId="{371DD974-BC8C-4F4C-8EA4-7DE8279FAA68}" srcId="{779FA850-4C51-498A-9C22-25A9997561C8}" destId="{86703531-5ECA-4D18-B4BE-4200D875C012}" srcOrd="7" destOrd="0" parTransId="{9F1359C1-E078-409C-B9E2-D5B828B9A33E}" sibTransId="{ECFF795C-ACEF-4480-AC1D-CCD2A5477CB8}"/>
    <dgm:cxn modelId="{DB435A8F-8CD7-4BC0-9631-998C82BA791E}" srcId="{779FA850-4C51-498A-9C22-25A9997561C8}" destId="{35BF9AC2-0AB2-4D39-9487-71C6FE19BD81}" srcOrd="5" destOrd="0" parTransId="{A028D7AD-77FD-41FD-BB6C-326F9047F5C8}" sibTransId="{6C76255A-3F9A-4FF9-8632-A4938A87FA90}"/>
    <dgm:cxn modelId="{4D13E5AF-206F-4A3C-9F5A-C9E647480E5F}" type="presOf" srcId="{90E4BDBA-5558-4FC4-B737-FA937099FC47}" destId="{BA12CD84-8C32-4D9C-886B-6A85232DFA14}" srcOrd="0" destOrd="0" presId="urn:microsoft.com/office/officeart/2005/8/layout/matrix2"/>
    <dgm:cxn modelId="{10ED1CB5-F6CF-457B-A667-AF90461D9588}" type="presOf" srcId="{DE6E66D8-3F73-41D6-AC54-593D25354592}" destId="{26775496-8FCB-49CB-A25B-2228B96ED533}" srcOrd="0" destOrd="0" presId="urn:microsoft.com/office/officeart/2005/8/layout/matrix2"/>
    <dgm:cxn modelId="{154818AA-30E0-41F6-BDC7-E90AC9CA62F4}" type="presParOf" srcId="{B99AB96A-B618-4259-A482-24ACD504EEC2}" destId="{BB8A777B-F596-473A-A8AE-1DA8B1369AF5}" srcOrd="0" destOrd="0" presId="urn:microsoft.com/office/officeart/2005/8/layout/matrix2"/>
    <dgm:cxn modelId="{A61BBA4B-5497-4608-9694-A29F93EB6166}" type="presParOf" srcId="{B99AB96A-B618-4259-A482-24ACD504EEC2}" destId="{26775496-8FCB-49CB-A25B-2228B96ED533}" srcOrd="1" destOrd="0" presId="urn:microsoft.com/office/officeart/2005/8/layout/matrix2"/>
    <dgm:cxn modelId="{99566DC5-7B34-472D-975C-6E12909C3C4E}" type="presParOf" srcId="{B99AB96A-B618-4259-A482-24ACD504EEC2}" destId="{4B79D951-7AA2-4CD4-BF7D-2C10DCCC5722}" srcOrd="2" destOrd="0" presId="urn:microsoft.com/office/officeart/2005/8/layout/matrix2"/>
    <dgm:cxn modelId="{380BA9B6-875F-422A-ACD7-0DD04FCC8C67}" type="presParOf" srcId="{B99AB96A-B618-4259-A482-24ACD504EEC2}" destId="{BA12CD84-8C32-4D9C-886B-6A85232DFA14}" srcOrd="3" destOrd="0" presId="urn:microsoft.com/office/officeart/2005/8/layout/matrix2"/>
    <dgm:cxn modelId="{F1D998A0-8C62-40A4-A191-CAFF648ADF94}" type="presParOf" srcId="{B99AB96A-B618-4259-A482-24ACD504EEC2}" destId="{4F567968-0CED-4A3C-9281-85DDECCD47C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723953-2F96-467F-8794-182BABF3207C}" type="doc">
      <dgm:prSet loTypeId="urn:microsoft.com/office/officeart/2005/8/layout/radial1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6FFA64F-535E-4A64-B1CE-01F277865165}">
      <dgm:prSet phldrT="[Текст]" custT="1"/>
      <dgm:spPr>
        <a:xfrm>
          <a:off x="2223134" y="1287763"/>
          <a:ext cx="1558291" cy="1664987"/>
        </a:xfrm>
        <a:prstGeom prst="ellipse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sz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Альтернативные сессии</a:t>
          </a:r>
        </a:p>
      </dgm:t>
    </dgm:pt>
    <dgm:pt modelId="{EA9393CE-0AA2-4F30-94DC-9912E3ADFEDE}" type="parTrans" cxnId="{F8C0AABE-C337-4BA2-9899-2AC00BBDD93A}">
      <dgm:prSet/>
      <dgm:spPr/>
      <dgm:t>
        <a:bodyPr/>
        <a:lstStyle/>
        <a:p>
          <a:endParaRPr lang="ru-RU"/>
        </a:p>
      </dgm:t>
    </dgm:pt>
    <dgm:pt modelId="{B0561B91-2018-41E8-8361-835291785155}" type="sibTrans" cxnId="{F8C0AABE-C337-4BA2-9899-2AC00BBDD93A}">
      <dgm:prSet/>
      <dgm:spPr/>
      <dgm:t>
        <a:bodyPr/>
        <a:lstStyle/>
        <a:p>
          <a:endParaRPr lang="ru-RU"/>
        </a:p>
      </dgm:t>
    </dgm:pt>
    <dgm:pt modelId="{EA032EE7-3F88-4CAE-A7A9-DAB3EB472AFE}">
      <dgm:prSet phldrT="[Текст]" custT="1"/>
      <dgm:spPr>
        <a:xfrm>
          <a:off x="2476476" y="17231"/>
          <a:ext cx="1051606" cy="1051606"/>
        </a:xfrm>
        <a:prstGeom prst="ellipse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sz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1.</a:t>
          </a:r>
        </a:p>
        <a:p>
          <a:pPr>
            <a:buNone/>
          </a:pPr>
          <a:r>
            <a:rPr lang="ru-RU" sz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Кино-сессия</a:t>
          </a:r>
        </a:p>
      </dgm:t>
    </dgm:pt>
    <dgm:pt modelId="{4EA8E8B8-83CA-4841-A818-5C8B9DF89FE2}" type="parTrans" cxnId="{F76A0E44-9D1B-4634-9511-480AF1120435}">
      <dgm:prSet/>
      <dgm:spPr>
        <a:xfrm rot="16200000">
          <a:off x="2892817" y="1162538"/>
          <a:ext cx="218924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218924" y="157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5D29AC2-CCC7-43BA-B73B-4EECAD4FF57F}" type="sibTrans" cxnId="{F76A0E44-9D1B-4634-9511-480AF1120435}">
      <dgm:prSet/>
      <dgm:spPr/>
      <dgm:t>
        <a:bodyPr/>
        <a:lstStyle/>
        <a:p>
          <a:endParaRPr lang="ru-RU"/>
        </a:p>
      </dgm:t>
    </dgm:pt>
    <dgm:pt modelId="{0A55445B-BE24-44F8-8481-1F77ED94B577}">
      <dgm:prSet phldrT="[Текст]" custT="1"/>
      <dgm:spPr>
        <a:xfrm>
          <a:off x="3709598" y="611071"/>
          <a:ext cx="1051606" cy="1051606"/>
        </a:xfrm>
        <a:prstGeom prst="ellipse">
          <a:avLst/>
        </a:prstGeom>
        <a:gradFill rotWithShape="0">
          <a:gsLst>
            <a:gs pos="0">
              <a:srgbClr val="FFC000">
                <a:hueOff val="1633482"/>
                <a:satOff val="-6796"/>
                <a:lumOff val="1601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1633482"/>
                <a:satOff val="-6796"/>
                <a:lumOff val="1601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1633482"/>
                <a:satOff val="-6796"/>
                <a:lumOff val="160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sz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2.</a:t>
          </a:r>
        </a:p>
        <a:p>
          <a:pPr>
            <a:buNone/>
          </a:pPr>
          <a:r>
            <a:rPr lang="ru-RU" sz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ВУЗ-сессия</a:t>
          </a:r>
        </a:p>
      </dgm:t>
    </dgm:pt>
    <dgm:pt modelId="{38DAAF50-BF06-4522-9983-EFF11502E6D2}" type="parTrans" cxnId="{703919B9-6832-4D7C-B6E5-E4E69941C1A9}">
      <dgm:prSet/>
      <dgm:spPr>
        <a:xfrm rot="19285714">
          <a:off x="3599109" y="1527748"/>
          <a:ext cx="252777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252777" y="157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B89687B-85FE-4404-8AD2-121A8243438C}" type="sibTrans" cxnId="{703919B9-6832-4D7C-B6E5-E4E69941C1A9}">
      <dgm:prSet/>
      <dgm:spPr/>
      <dgm:t>
        <a:bodyPr/>
        <a:lstStyle/>
        <a:p>
          <a:endParaRPr lang="ru-RU"/>
        </a:p>
      </dgm:t>
    </dgm:pt>
    <dgm:pt modelId="{7F8649A1-CD61-4C87-BA9D-867B6057BA2C}">
      <dgm:prSet phldrT="[Текст]" custT="1"/>
      <dgm:spPr>
        <a:xfrm>
          <a:off x="4014154" y="1945418"/>
          <a:ext cx="1051606" cy="1051606"/>
        </a:xfrm>
        <a:prstGeom prst="ellipse">
          <a:avLst/>
        </a:prstGeom>
        <a:gradFill rotWithShape="0">
          <a:gsLst>
            <a:gs pos="0">
              <a:srgbClr val="FFC000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sz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3.</a:t>
          </a:r>
        </a:p>
        <a:p>
          <a:pPr>
            <a:buNone/>
          </a:pPr>
          <a:r>
            <a:rPr lang="ru-RU" sz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Книжная</a:t>
          </a:r>
        </a:p>
        <a:p>
          <a:pPr>
            <a:buNone/>
          </a:pPr>
          <a:r>
            <a:rPr lang="ru-RU" sz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сессия</a:t>
          </a:r>
        </a:p>
      </dgm:t>
    </dgm:pt>
    <dgm:pt modelId="{87561C7F-A250-434B-83B5-C3EEEBEB7EEE}" type="parTrans" cxnId="{A5C1D599-3369-439A-91E0-60C0DBBD7F31}">
      <dgm:prSet/>
      <dgm:spPr>
        <a:xfrm rot="771429">
          <a:off x="3760851" y="2308431"/>
          <a:ext cx="269868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269868" y="157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519B795-6F15-43F5-9BB6-16781595BE43}" type="sibTrans" cxnId="{A5C1D599-3369-439A-91E0-60C0DBBD7F31}">
      <dgm:prSet/>
      <dgm:spPr/>
      <dgm:t>
        <a:bodyPr/>
        <a:lstStyle/>
        <a:p>
          <a:endParaRPr lang="ru-RU"/>
        </a:p>
      </dgm:t>
    </dgm:pt>
    <dgm:pt modelId="{BD65319D-2EAA-4C2F-A89B-1EEA0BC3983D}">
      <dgm:prSet phldrT="[Текст]" custT="1"/>
      <dgm:spPr>
        <a:xfrm>
          <a:off x="3160807" y="3015481"/>
          <a:ext cx="1051606" cy="1051606"/>
        </a:xfrm>
        <a:prstGeom prst="ellipse">
          <a:avLst/>
        </a:prstGeom>
        <a:gradFill rotWithShape="0">
          <a:gsLst>
            <a:gs pos="0">
              <a:srgbClr val="FFC000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sz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4.</a:t>
          </a:r>
        </a:p>
        <a:p>
          <a:pPr>
            <a:buNone/>
          </a:pPr>
          <a:r>
            <a:rPr lang="ru-RU" sz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Музейная</a:t>
          </a:r>
        </a:p>
        <a:p>
          <a:pPr>
            <a:buNone/>
          </a:pPr>
          <a:r>
            <a:rPr lang="ru-RU" sz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сессия</a:t>
          </a:r>
        </a:p>
      </dgm:t>
    </dgm:pt>
    <dgm:pt modelId="{FDA99741-9842-44FD-9631-6E819962CAAC}" type="parTrans" cxnId="{E0C87357-8A23-461D-AF51-281BD8D43EE7}">
      <dgm:prSet/>
      <dgm:spPr>
        <a:xfrm rot="3857143">
          <a:off x="3293716" y="2948266"/>
          <a:ext cx="229805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229805" y="157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308C37B-902C-461B-A25D-BC94EEBC57A7}" type="sibTrans" cxnId="{E0C87357-8A23-461D-AF51-281BD8D43EE7}">
      <dgm:prSet/>
      <dgm:spPr/>
      <dgm:t>
        <a:bodyPr/>
        <a:lstStyle/>
        <a:p>
          <a:endParaRPr lang="ru-RU"/>
        </a:p>
      </dgm:t>
    </dgm:pt>
    <dgm:pt modelId="{28778A87-F04C-4819-9EB3-FAC9B82EDA72}">
      <dgm:prSet custT="1"/>
      <dgm:spPr>
        <a:xfrm>
          <a:off x="1792145" y="3015481"/>
          <a:ext cx="1051606" cy="1051606"/>
        </a:xfrm>
        <a:prstGeom prst="ellipse">
          <a:avLst/>
        </a:prstGeom>
        <a:gradFill rotWithShape="0">
          <a:gsLst>
            <a:gs pos="0">
              <a:srgbClr val="FFC000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sz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5.</a:t>
          </a:r>
        </a:p>
        <a:p>
          <a:pPr>
            <a:buNone/>
          </a:pPr>
          <a:r>
            <a:rPr lang="ru-RU" sz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Мастер-сессия</a:t>
          </a:r>
        </a:p>
      </dgm:t>
    </dgm:pt>
    <dgm:pt modelId="{4B033E90-E229-421C-BC32-0970EDD1FFFE}" type="parTrans" cxnId="{76055B7D-AE6D-46BF-AE98-3E7DFF8D3524}">
      <dgm:prSet/>
      <dgm:spPr>
        <a:xfrm rot="6942857">
          <a:off x="2481038" y="2948266"/>
          <a:ext cx="229805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229805" y="157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13DF918-F08A-45A5-92E1-6F56B4103D16}" type="sibTrans" cxnId="{76055B7D-AE6D-46BF-AE98-3E7DFF8D3524}">
      <dgm:prSet/>
      <dgm:spPr/>
      <dgm:t>
        <a:bodyPr/>
        <a:lstStyle/>
        <a:p>
          <a:endParaRPr lang="ru-RU"/>
        </a:p>
      </dgm:t>
    </dgm:pt>
    <dgm:pt modelId="{C9DDDE3C-5D58-4E3C-AB68-7CEE5E033991}">
      <dgm:prSet custT="1"/>
      <dgm:spPr>
        <a:xfrm>
          <a:off x="938799" y="1945418"/>
          <a:ext cx="1051606" cy="1051606"/>
        </a:xfrm>
        <a:prstGeom prst="ellipse">
          <a:avLst/>
        </a:prstGeom>
        <a:gradFill rotWithShape="0">
          <a:gsLst>
            <a:gs pos="0">
              <a:srgbClr val="FFC000">
                <a:hueOff val="8167408"/>
                <a:satOff val="-33981"/>
                <a:lumOff val="8007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8167408"/>
                <a:satOff val="-33981"/>
                <a:lumOff val="8007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8167408"/>
                <a:satOff val="-33981"/>
                <a:lumOff val="800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sz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6. </a:t>
          </a:r>
          <a:r>
            <a:rPr lang="ru-RU" sz="1200" dirty="0" err="1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Тетральная</a:t>
          </a:r>
          <a:endParaRPr lang="ru-RU" sz="1200" dirty="0">
            <a:solidFill>
              <a:sysClr val="windowText" lastClr="000000"/>
            </a:solidFill>
            <a:latin typeface="Century Gothic" panose="020B0502020202020204" pitchFamily="34" charset="0"/>
            <a:ea typeface="+mn-ea"/>
            <a:cs typeface="Times New Roman" panose="02020603050405020304" pitchFamily="18" charset="0"/>
          </a:endParaRPr>
        </a:p>
        <a:p>
          <a:pPr>
            <a:buNone/>
          </a:pPr>
          <a:r>
            <a:rPr lang="ru-RU" sz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сессия</a:t>
          </a:r>
        </a:p>
      </dgm:t>
    </dgm:pt>
    <dgm:pt modelId="{1CEA8DEF-5D35-485A-9B82-0F9300017CFA}" type="parTrans" cxnId="{314277E4-20D9-4782-86FC-77CE4A642BE6}">
      <dgm:prSet/>
      <dgm:spPr>
        <a:xfrm rot="10028571">
          <a:off x="1973839" y="2308431"/>
          <a:ext cx="269868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269868" y="157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3E93F47-98BE-4F26-98F8-9A23A62245EB}" type="sibTrans" cxnId="{314277E4-20D9-4782-86FC-77CE4A642BE6}">
      <dgm:prSet/>
      <dgm:spPr/>
      <dgm:t>
        <a:bodyPr/>
        <a:lstStyle/>
        <a:p>
          <a:endParaRPr lang="ru-RU"/>
        </a:p>
      </dgm:t>
    </dgm:pt>
    <dgm:pt modelId="{859CE3CA-B5C7-4020-9235-F455A1D8F2FF}">
      <dgm:prSet custT="1"/>
      <dgm:spPr>
        <a:xfrm>
          <a:off x="1243354" y="611071"/>
          <a:ext cx="1051606" cy="1051606"/>
        </a:xfrm>
        <a:prstGeom prst="ellipse">
          <a:avLst/>
        </a:prstGeom>
        <a:gradFill rotWithShape="0">
          <a:gsLst>
            <a:gs pos="0">
              <a:srgbClr val="FFC000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sz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7. Проектная</a:t>
          </a:r>
        </a:p>
        <a:p>
          <a:pPr>
            <a:buNone/>
          </a:pPr>
          <a:r>
            <a:rPr lang="ru-RU" sz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сессия</a:t>
          </a:r>
        </a:p>
      </dgm:t>
    </dgm:pt>
    <dgm:pt modelId="{D1617968-4BC9-4A59-A791-24A012FB4030}" type="parTrans" cxnId="{A490B70F-A3FE-4F35-8E94-4E3C1B360969}">
      <dgm:prSet/>
      <dgm:spPr>
        <a:xfrm rot="13114286">
          <a:off x="2152673" y="1527748"/>
          <a:ext cx="252777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252777" y="157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973E1C2-412A-4579-AE1D-C280E1433E2F}" type="sibTrans" cxnId="{A490B70F-A3FE-4F35-8E94-4E3C1B360969}">
      <dgm:prSet/>
      <dgm:spPr/>
      <dgm:t>
        <a:bodyPr/>
        <a:lstStyle/>
        <a:p>
          <a:endParaRPr lang="ru-RU"/>
        </a:p>
      </dgm:t>
    </dgm:pt>
    <dgm:pt modelId="{2A336D31-A09C-402E-89D5-1694773EBEDC}" type="pres">
      <dgm:prSet presAssocID="{CC723953-2F96-467F-8794-182BABF3207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E1E8704-1255-48B1-8114-32F15A70898B}" type="pres">
      <dgm:prSet presAssocID="{B6FFA64F-535E-4A64-B1CE-01F277865165}" presName="centerShape" presStyleLbl="node0" presStyleIdx="0" presStyleCnt="1" custScaleX="148182" custScaleY="158328"/>
      <dgm:spPr/>
    </dgm:pt>
    <dgm:pt modelId="{30CE8C04-E301-4534-BECF-8A0A23FDC2D7}" type="pres">
      <dgm:prSet presAssocID="{4EA8E8B8-83CA-4841-A818-5C8B9DF89FE2}" presName="Name9" presStyleLbl="parChTrans1D2" presStyleIdx="0" presStyleCnt="7"/>
      <dgm:spPr/>
    </dgm:pt>
    <dgm:pt modelId="{387E14B9-2B2D-4395-BDD9-55AA34EB0CE2}" type="pres">
      <dgm:prSet presAssocID="{4EA8E8B8-83CA-4841-A818-5C8B9DF89FE2}" presName="connTx" presStyleLbl="parChTrans1D2" presStyleIdx="0" presStyleCnt="7"/>
      <dgm:spPr/>
    </dgm:pt>
    <dgm:pt modelId="{D1448077-636E-4F12-8103-5FB6F7E88DDA}" type="pres">
      <dgm:prSet presAssocID="{EA032EE7-3F88-4CAE-A7A9-DAB3EB472AFE}" presName="node" presStyleLbl="node1" presStyleIdx="0" presStyleCnt="7">
        <dgm:presLayoutVars>
          <dgm:bulletEnabled val="1"/>
        </dgm:presLayoutVars>
      </dgm:prSet>
      <dgm:spPr/>
    </dgm:pt>
    <dgm:pt modelId="{C67451A8-9E0C-4050-BEFF-AFB6AE1DB681}" type="pres">
      <dgm:prSet presAssocID="{38DAAF50-BF06-4522-9983-EFF11502E6D2}" presName="Name9" presStyleLbl="parChTrans1D2" presStyleIdx="1" presStyleCnt="7"/>
      <dgm:spPr/>
    </dgm:pt>
    <dgm:pt modelId="{6015B48B-41D6-44BE-8BC0-216530D4B3B3}" type="pres">
      <dgm:prSet presAssocID="{38DAAF50-BF06-4522-9983-EFF11502E6D2}" presName="connTx" presStyleLbl="parChTrans1D2" presStyleIdx="1" presStyleCnt="7"/>
      <dgm:spPr/>
    </dgm:pt>
    <dgm:pt modelId="{47A3C22A-6EA4-4CDA-86C3-5F33B3E0CDD9}" type="pres">
      <dgm:prSet presAssocID="{0A55445B-BE24-44F8-8481-1F77ED94B577}" presName="node" presStyleLbl="node1" presStyleIdx="1" presStyleCnt="7">
        <dgm:presLayoutVars>
          <dgm:bulletEnabled val="1"/>
        </dgm:presLayoutVars>
      </dgm:prSet>
      <dgm:spPr/>
    </dgm:pt>
    <dgm:pt modelId="{0FA67947-81B2-49AC-8AE4-F1EE4FC44222}" type="pres">
      <dgm:prSet presAssocID="{87561C7F-A250-434B-83B5-C3EEEBEB7EEE}" presName="Name9" presStyleLbl="parChTrans1D2" presStyleIdx="2" presStyleCnt="7"/>
      <dgm:spPr/>
    </dgm:pt>
    <dgm:pt modelId="{6D544F53-3507-42F1-978A-D333CF34FD53}" type="pres">
      <dgm:prSet presAssocID="{87561C7F-A250-434B-83B5-C3EEEBEB7EEE}" presName="connTx" presStyleLbl="parChTrans1D2" presStyleIdx="2" presStyleCnt="7"/>
      <dgm:spPr/>
    </dgm:pt>
    <dgm:pt modelId="{8D0022C7-A562-4A70-B7BC-53302E80C7CE}" type="pres">
      <dgm:prSet presAssocID="{7F8649A1-CD61-4C87-BA9D-867B6057BA2C}" presName="node" presStyleLbl="node1" presStyleIdx="2" presStyleCnt="7">
        <dgm:presLayoutVars>
          <dgm:bulletEnabled val="1"/>
        </dgm:presLayoutVars>
      </dgm:prSet>
      <dgm:spPr/>
    </dgm:pt>
    <dgm:pt modelId="{68D1B59F-6A19-4B8B-809F-BEF000410A35}" type="pres">
      <dgm:prSet presAssocID="{FDA99741-9842-44FD-9631-6E819962CAAC}" presName="Name9" presStyleLbl="parChTrans1D2" presStyleIdx="3" presStyleCnt="7"/>
      <dgm:spPr/>
    </dgm:pt>
    <dgm:pt modelId="{C2E65009-DBA7-4F3A-B4D4-0C0CFF25903C}" type="pres">
      <dgm:prSet presAssocID="{FDA99741-9842-44FD-9631-6E819962CAAC}" presName="connTx" presStyleLbl="parChTrans1D2" presStyleIdx="3" presStyleCnt="7"/>
      <dgm:spPr/>
    </dgm:pt>
    <dgm:pt modelId="{97147D12-C824-4C7F-A9EA-A9324A16D03A}" type="pres">
      <dgm:prSet presAssocID="{BD65319D-2EAA-4C2F-A89B-1EEA0BC3983D}" presName="node" presStyleLbl="node1" presStyleIdx="3" presStyleCnt="7">
        <dgm:presLayoutVars>
          <dgm:bulletEnabled val="1"/>
        </dgm:presLayoutVars>
      </dgm:prSet>
      <dgm:spPr/>
    </dgm:pt>
    <dgm:pt modelId="{A4B0B7C5-A470-498B-9A42-FEF8ACE2B79F}" type="pres">
      <dgm:prSet presAssocID="{4B033E90-E229-421C-BC32-0970EDD1FFFE}" presName="Name9" presStyleLbl="parChTrans1D2" presStyleIdx="4" presStyleCnt="7"/>
      <dgm:spPr/>
    </dgm:pt>
    <dgm:pt modelId="{FD4E29C8-1D65-4C2A-AC44-5BA2DE3D7176}" type="pres">
      <dgm:prSet presAssocID="{4B033E90-E229-421C-BC32-0970EDD1FFFE}" presName="connTx" presStyleLbl="parChTrans1D2" presStyleIdx="4" presStyleCnt="7"/>
      <dgm:spPr/>
    </dgm:pt>
    <dgm:pt modelId="{037FF91C-C510-46D7-A2D4-4A9142174371}" type="pres">
      <dgm:prSet presAssocID="{28778A87-F04C-4819-9EB3-FAC9B82EDA72}" presName="node" presStyleLbl="node1" presStyleIdx="4" presStyleCnt="7">
        <dgm:presLayoutVars>
          <dgm:bulletEnabled val="1"/>
        </dgm:presLayoutVars>
      </dgm:prSet>
      <dgm:spPr/>
    </dgm:pt>
    <dgm:pt modelId="{29311E76-320D-4074-BA36-8CA17727C6AB}" type="pres">
      <dgm:prSet presAssocID="{1CEA8DEF-5D35-485A-9B82-0F9300017CFA}" presName="Name9" presStyleLbl="parChTrans1D2" presStyleIdx="5" presStyleCnt="7"/>
      <dgm:spPr/>
    </dgm:pt>
    <dgm:pt modelId="{D664D429-1BA5-43C4-B62D-3CAF1A9A628B}" type="pres">
      <dgm:prSet presAssocID="{1CEA8DEF-5D35-485A-9B82-0F9300017CFA}" presName="connTx" presStyleLbl="parChTrans1D2" presStyleIdx="5" presStyleCnt="7"/>
      <dgm:spPr/>
    </dgm:pt>
    <dgm:pt modelId="{D2D714AA-E414-49FB-A023-EF6C17A3994D}" type="pres">
      <dgm:prSet presAssocID="{C9DDDE3C-5D58-4E3C-AB68-7CEE5E033991}" presName="node" presStyleLbl="node1" presStyleIdx="5" presStyleCnt="7">
        <dgm:presLayoutVars>
          <dgm:bulletEnabled val="1"/>
        </dgm:presLayoutVars>
      </dgm:prSet>
      <dgm:spPr/>
    </dgm:pt>
    <dgm:pt modelId="{0D371652-E0AD-4510-B5C7-C2346E266F64}" type="pres">
      <dgm:prSet presAssocID="{D1617968-4BC9-4A59-A791-24A012FB4030}" presName="Name9" presStyleLbl="parChTrans1D2" presStyleIdx="6" presStyleCnt="7"/>
      <dgm:spPr/>
    </dgm:pt>
    <dgm:pt modelId="{C54545A0-DB57-4018-A3E4-A3759977BB3A}" type="pres">
      <dgm:prSet presAssocID="{D1617968-4BC9-4A59-A791-24A012FB4030}" presName="connTx" presStyleLbl="parChTrans1D2" presStyleIdx="6" presStyleCnt="7"/>
      <dgm:spPr/>
    </dgm:pt>
    <dgm:pt modelId="{E9408842-C552-4CFA-937E-4D32E881B3A9}" type="pres">
      <dgm:prSet presAssocID="{859CE3CA-B5C7-4020-9235-F455A1D8F2FF}" presName="node" presStyleLbl="node1" presStyleIdx="6" presStyleCnt="7">
        <dgm:presLayoutVars>
          <dgm:bulletEnabled val="1"/>
        </dgm:presLayoutVars>
      </dgm:prSet>
      <dgm:spPr/>
    </dgm:pt>
  </dgm:ptLst>
  <dgm:cxnLst>
    <dgm:cxn modelId="{A490B70F-A3FE-4F35-8E94-4E3C1B360969}" srcId="{B6FFA64F-535E-4A64-B1CE-01F277865165}" destId="{859CE3CA-B5C7-4020-9235-F455A1D8F2FF}" srcOrd="6" destOrd="0" parTransId="{D1617968-4BC9-4A59-A791-24A012FB4030}" sibTransId="{F973E1C2-412A-4579-AE1D-C280E1433E2F}"/>
    <dgm:cxn modelId="{4B9DD617-8B4B-4C5F-AEAF-8E7477D41763}" type="presOf" srcId="{7F8649A1-CD61-4C87-BA9D-867B6057BA2C}" destId="{8D0022C7-A562-4A70-B7BC-53302E80C7CE}" srcOrd="0" destOrd="0" presId="urn:microsoft.com/office/officeart/2005/8/layout/radial1"/>
    <dgm:cxn modelId="{A465911A-03A5-463B-BEB7-73ACFA4D20A0}" type="presOf" srcId="{28778A87-F04C-4819-9EB3-FAC9B82EDA72}" destId="{037FF91C-C510-46D7-A2D4-4A9142174371}" srcOrd="0" destOrd="0" presId="urn:microsoft.com/office/officeart/2005/8/layout/radial1"/>
    <dgm:cxn modelId="{FBBFA21E-0656-4E58-A44B-F0502D409645}" type="presOf" srcId="{BD65319D-2EAA-4C2F-A89B-1EEA0BC3983D}" destId="{97147D12-C824-4C7F-A9EA-A9324A16D03A}" srcOrd="0" destOrd="0" presId="urn:microsoft.com/office/officeart/2005/8/layout/radial1"/>
    <dgm:cxn modelId="{25AB9823-ECE1-4A30-815F-9A6476A15B26}" type="presOf" srcId="{4EA8E8B8-83CA-4841-A818-5C8B9DF89FE2}" destId="{387E14B9-2B2D-4395-BDD9-55AA34EB0CE2}" srcOrd="1" destOrd="0" presId="urn:microsoft.com/office/officeart/2005/8/layout/radial1"/>
    <dgm:cxn modelId="{BD954126-B6A0-4205-94FC-D50A035105A8}" type="presOf" srcId="{FDA99741-9842-44FD-9631-6E819962CAAC}" destId="{68D1B59F-6A19-4B8B-809F-BEF000410A35}" srcOrd="0" destOrd="0" presId="urn:microsoft.com/office/officeart/2005/8/layout/radial1"/>
    <dgm:cxn modelId="{096E892B-8862-441A-8E91-8792A61E0E52}" type="presOf" srcId="{FDA99741-9842-44FD-9631-6E819962CAAC}" destId="{C2E65009-DBA7-4F3A-B4D4-0C0CFF25903C}" srcOrd="1" destOrd="0" presId="urn:microsoft.com/office/officeart/2005/8/layout/radial1"/>
    <dgm:cxn modelId="{F76A0E44-9D1B-4634-9511-480AF1120435}" srcId="{B6FFA64F-535E-4A64-B1CE-01F277865165}" destId="{EA032EE7-3F88-4CAE-A7A9-DAB3EB472AFE}" srcOrd="0" destOrd="0" parTransId="{4EA8E8B8-83CA-4841-A818-5C8B9DF89FE2}" sibTransId="{45D29AC2-CCC7-43BA-B73B-4EECAD4FF57F}"/>
    <dgm:cxn modelId="{108BA54B-DA1E-4C64-A242-773AFE04C1F2}" type="presOf" srcId="{4B033E90-E229-421C-BC32-0970EDD1FFFE}" destId="{A4B0B7C5-A470-498B-9A42-FEF8ACE2B79F}" srcOrd="0" destOrd="0" presId="urn:microsoft.com/office/officeart/2005/8/layout/radial1"/>
    <dgm:cxn modelId="{3F9F0753-747F-4458-8D2D-A6BFA627A289}" type="presOf" srcId="{87561C7F-A250-434B-83B5-C3EEEBEB7EEE}" destId="{0FA67947-81B2-49AC-8AE4-F1EE4FC44222}" srcOrd="0" destOrd="0" presId="urn:microsoft.com/office/officeart/2005/8/layout/radial1"/>
    <dgm:cxn modelId="{EB698776-4167-4117-9E65-41378193D283}" type="presOf" srcId="{D1617968-4BC9-4A59-A791-24A012FB4030}" destId="{C54545A0-DB57-4018-A3E4-A3759977BB3A}" srcOrd="1" destOrd="0" presId="urn:microsoft.com/office/officeart/2005/8/layout/radial1"/>
    <dgm:cxn modelId="{E0C87357-8A23-461D-AF51-281BD8D43EE7}" srcId="{B6FFA64F-535E-4A64-B1CE-01F277865165}" destId="{BD65319D-2EAA-4C2F-A89B-1EEA0BC3983D}" srcOrd="3" destOrd="0" parTransId="{FDA99741-9842-44FD-9631-6E819962CAAC}" sibTransId="{4308C37B-902C-461B-A25D-BC94EEBC57A7}"/>
    <dgm:cxn modelId="{DC659C57-F435-47E6-9A01-9CC59BFB4C2F}" type="presOf" srcId="{C9DDDE3C-5D58-4E3C-AB68-7CEE5E033991}" destId="{D2D714AA-E414-49FB-A023-EF6C17A3994D}" srcOrd="0" destOrd="0" presId="urn:microsoft.com/office/officeart/2005/8/layout/radial1"/>
    <dgm:cxn modelId="{8CC7F857-6733-4C5A-8C7C-577F328DDF59}" type="presOf" srcId="{D1617968-4BC9-4A59-A791-24A012FB4030}" destId="{0D371652-E0AD-4510-B5C7-C2346E266F64}" srcOrd="0" destOrd="0" presId="urn:microsoft.com/office/officeart/2005/8/layout/radial1"/>
    <dgm:cxn modelId="{76055B7D-AE6D-46BF-AE98-3E7DFF8D3524}" srcId="{B6FFA64F-535E-4A64-B1CE-01F277865165}" destId="{28778A87-F04C-4819-9EB3-FAC9B82EDA72}" srcOrd="4" destOrd="0" parTransId="{4B033E90-E229-421C-BC32-0970EDD1FFFE}" sibTransId="{513DF918-F08A-45A5-92E1-6F56B4103D16}"/>
    <dgm:cxn modelId="{7AC8B697-C64B-447F-8207-09AA8E9C6C01}" type="presOf" srcId="{4B033E90-E229-421C-BC32-0970EDD1FFFE}" destId="{FD4E29C8-1D65-4C2A-AC44-5BA2DE3D7176}" srcOrd="1" destOrd="0" presId="urn:microsoft.com/office/officeart/2005/8/layout/radial1"/>
    <dgm:cxn modelId="{A5C1D599-3369-439A-91E0-60C0DBBD7F31}" srcId="{B6FFA64F-535E-4A64-B1CE-01F277865165}" destId="{7F8649A1-CD61-4C87-BA9D-867B6057BA2C}" srcOrd="2" destOrd="0" parTransId="{87561C7F-A250-434B-83B5-C3EEEBEB7EEE}" sibTransId="{9519B795-6F15-43F5-9BB6-16781595BE43}"/>
    <dgm:cxn modelId="{84D1169A-2E30-432D-90DB-13C855CF3AF8}" type="presOf" srcId="{859CE3CA-B5C7-4020-9235-F455A1D8F2FF}" destId="{E9408842-C552-4CFA-937E-4D32E881B3A9}" srcOrd="0" destOrd="0" presId="urn:microsoft.com/office/officeart/2005/8/layout/radial1"/>
    <dgm:cxn modelId="{A18A849B-23B6-46FF-A849-16107054AA85}" type="presOf" srcId="{B6FFA64F-535E-4A64-B1CE-01F277865165}" destId="{FE1E8704-1255-48B1-8114-32F15A70898B}" srcOrd="0" destOrd="0" presId="urn:microsoft.com/office/officeart/2005/8/layout/radial1"/>
    <dgm:cxn modelId="{4213D19D-9310-4050-B633-A27CA04E3CF6}" type="presOf" srcId="{87561C7F-A250-434B-83B5-C3EEEBEB7EEE}" destId="{6D544F53-3507-42F1-978A-D333CF34FD53}" srcOrd="1" destOrd="0" presId="urn:microsoft.com/office/officeart/2005/8/layout/radial1"/>
    <dgm:cxn modelId="{BD8DF79D-E636-4AC8-B096-7E8FA4404513}" type="presOf" srcId="{1CEA8DEF-5D35-485A-9B82-0F9300017CFA}" destId="{D664D429-1BA5-43C4-B62D-3CAF1A9A628B}" srcOrd="1" destOrd="0" presId="urn:microsoft.com/office/officeart/2005/8/layout/radial1"/>
    <dgm:cxn modelId="{AC8FFFA5-BFF8-49FD-A176-22DE9ED45723}" type="presOf" srcId="{0A55445B-BE24-44F8-8481-1F77ED94B577}" destId="{47A3C22A-6EA4-4CDA-86C3-5F33B3E0CDD9}" srcOrd="0" destOrd="0" presId="urn:microsoft.com/office/officeart/2005/8/layout/radial1"/>
    <dgm:cxn modelId="{5D32FFA6-AAB4-4930-BB0D-DB52E8A35B70}" type="presOf" srcId="{38DAAF50-BF06-4522-9983-EFF11502E6D2}" destId="{C67451A8-9E0C-4050-BEFF-AFB6AE1DB681}" srcOrd="0" destOrd="0" presId="urn:microsoft.com/office/officeart/2005/8/layout/radial1"/>
    <dgm:cxn modelId="{703919B9-6832-4D7C-B6E5-E4E69941C1A9}" srcId="{B6FFA64F-535E-4A64-B1CE-01F277865165}" destId="{0A55445B-BE24-44F8-8481-1F77ED94B577}" srcOrd="1" destOrd="0" parTransId="{38DAAF50-BF06-4522-9983-EFF11502E6D2}" sibTransId="{EB89687B-85FE-4404-8AD2-121A8243438C}"/>
    <dgm:cxn modelId="{F8C0AABE-C337-4BA2-9899-2AC00BBDD93A}" srcId="{CC723953-2F96-467F-8794-182BABF3207C}" destId="{B6FFA64F-535E-4A64-B1CE-01F277865165}" srcOrd="0" destOrd="0" parTransId="{EA9393CE-0AA2-4F30-94DC-9912E3ADFEDE}" sibTransId="{B0561B91-2018-41E8-8361-835291785155}"/>
    <dgm:cxn modelId="{2BF5C0C4-340E-4D03-A127-2E4A3BC85D7E}" type="presOf" srcId="{4EA8E8B8-83CA-4841-A818-5C8B9DF89FE2}" destId="{30CE8C04-E301-4534-BECF-8A0A23FDC2D7}" srcOrd="0" destOrd="0" presId="urn:microsoft.com/office/officeart/2005/8/layout/radial1"/>
    <dgm:cxn modelId="{3E80D6D5-0A5E-4A19-B872-1FABB9D93F81}" type="presOf" srcId="{1CEA8DEF-5D35-485A-9B82-0F9300017CFA}" destId="{29311E76-320D-4074-BA36-8CA17727C6AB}" srcOrd="0" destOrd="0" presId="urn:microsoft.com/office/officeart/2005/8/layout/radial1"/>
    <dgm:cxn modelId="{314277E4-20D9-4782-86FC-77CE4A642BE6}" srcId="{B6FFA64F-535E-4A64-B1CE-01F277865165}" destId="{C9DDDE3C-5D58-4E3C-AB68-7CEE5E033991}" srcOrd="5" destOrd="0" parTransId="{1CEA8DEF-5D35-485A-9B82-0F9300017CFA}" sibTransId="{F3E93F47-98BE-4F26-98F8-9A23A62245EB}"/>
    <dgm:cxn modelId="{0E9520E8-E431-40F1-B3C2-F8CDEEA83DA7}" type="presOf" srcId="{38DAAF50-BF06-4522-9983-EFF11502E6D2}" destId="{6015B48B-41D6-44BE-8BC0-216530D4B3B3}" srcOrd="1" destOrd="0" presId="urn:microsoft.com/office/officeart/2005/8/layout/radial1"/>
    <dgm:cxn modelId="{E1673AE9-9265-46D4-9D13-19D1E0ED5368}" type="presOf" srcId="{CC723953-2F96-467F-8794-182BABF3207C}" destId="{2A336D31-A09C-402E-89D5-1694773EBEDC}" srcOrd="0" destOrd="0" presId="urn:microsoft.com/office/officeart/2005/8/layout/radial1"/>
    <dgm:cxn modelId="{FB1183F6-B16F-43EA-BF69-19BCC7671693}" type="presOf" srcId="{EA032EE7-3F88-4CAE-A7A9-DAB3EB472AFE}" destId="{D1448077-636E-4F12-8103-5FB6F7E88DDA}" srcOrd="0" destOrd="0" presId="urn:microsoft.com/office/officeart/2005/8/layout/radial1"/>
    <dgm:cxn modelId="{0DA6B307-FF86-4C32-A5ED-B3703D3A6D7D}" type="presParOf" srcId="{2A336D31-A09C-402E-89D5-1694773EBEDC}" destId="{FE1E8704-1255-48B1-8114-32F15A70898B}" srcOrd="0" destOrd="0" presId="urn:microsoft.com/office/officeart/2005/8/layout/radial1"/>
    <dgm:cxn modelId="{26BC6C9A-9D0A-4689-8340-8B2321973A99}" type="presParOf" srcId="{2A336D31-A09C-402E-89D5-1694773EBEDC}" destId="{30CE8C04-E301-4534-BECF-8A0A23FDC2D7}" srcOrd="1" destOrd="0" presId="urn:microsoft.com/office/officeart/2005/8/layout/radial1"/>
    <dgm:cxn modelId="{3C2C788C-36FD-4A5D-956D-0B7C0D70423F}" type="presParOf" srcId="{30CE8C04-E301-4534-BECF-8A0A23FDC2D7}" destId="{387E14B9-2B2D-4395-BDD9-55AA34EB0CE2}" srcOrd="0" destOrd="0" presId="urn:microsoft.com/office/officeart/2005/8/layout/radial1"/>
    <dgm:cxn modelId="{BD024C20-B209-4A4C-B23D-8E94C7D33812}" type="presParOf" srcId="{2A336D31-A09C-402E-89D5-1694773EBEDC}" destId="{D1448077-636E-4F12-8103-5FB6F7E88DDA}" srcOrd="2" destOrd="0" presId="urn:microsoft.com/office/officeart/2005/8/layout/radial1"/>
    <dgm:cxn modelId="{732ACB84-341D-48ED-B012-8CC168B32197}" type="presParOf" srcId="{2A336D31-A09C-402E-89D5-1694773EBEDC}" destId="{C67451A8-9E0C-4050-BEFF-AFB6AE1DB681}" srcOrd="3" destOrd="0" presId="urn:microsoft.com/office/officeart/2005/8/layout/radial1"/>
    <dgm:cxn modelId="{22D7274D-E1C1-482F-B018-0F99BE7594CB}" type="presParOf" srcId="{C67451A8-9E0C-4050-BEFF-AFB6AE1DB681}" destId="{6015B48B-41D6-44BE-8BC0-216530D4B3B3}" srcOrd="0" destOrd="0" presId="urn:microsoft.com/office/officeart/2005/8/layout/radial1"/>
    <dgm:cxn modelId="{F949A159-1743-49B9-BE66-895B8CD411FD}" type="presParOf" srcId="{2A336D31-A09C-402E-89D5-1694773EBEDC}" destId="{47A3C22A-6EA4-4CDA-86C3-5F33B3E0CDD9}" srcOrd="4" destOrd="0" presId="urn:microsoft.com/office/officeart/2005/8/layout/radial1"/>
    <dgm:cxn modelId="{EB5939A2-65DA-4B33-AFF0-B8EADDEF8EB5}" type="presParOf" srcId="{2A336D31-A09C-402E-89D5-1694773EBEDC}" destId="{0FA67947-81B2-49AC-8AE4-F1EE4FC44222}" srcOrd="5" destOrd="0" presId="urn:microsoft.com/office/officeart/2005/8/layout/radial1"/>
    <dgm:cxn modelId="{BA25E875-DC02-4B4C-AA4F-0AB3BE290908}" type="presParOf" srcId="{0FA67947-81B2-49AC-8AE4-F1EE4FC44222}" destId="{6D544F53-3507-42F1-978A-D333CF34FD53}" srcOrd="0" destOrd="0" presId="urn:microsoft.com/office/officeart/2005/8/layout/radial1"/>
    <dgm:cxn modelId="{7B774F7A-2819-488C-9EA4-AFC3F334FC6C}" type="presParOf" srcId="{2A336D31-A09C-402E-89D5-1694773EBEDC}" destId="{8D0022C7-A562-4A70-B7BC-53302E80C7CE}" srcOrd="6" destOrd="0" presId="urn:microsoft.com/office/officeart/2005/8/layout/radial1"/>
    <dgm:cxn modelId="{166C4CA6-CC7F-4B3B-A2CE-253755286E67}" type="presParOf" srcId="{2A336D31-A09C-402E-89D5-1694773EBEDC}" destId="{68D1B59F-6A19-4B8B-809F-BEF000410A35}" srcOrd="7" destOrd="0" presId="urn:microsoft.com/office/officeart/2005/8/layout/radial1"/>
    <dgm:cxn modelId="{30C8AB7B-0DA2-43C2-B6FF-7882BF90F300}" type="presParOf" srcId="{68D1B59F-6A19-4B8B-809F-BEF000410A35}" destId="{C2E65009-DBA7-4F3A-B4D4-0C0CFF25903C}" srcOrd="0" destOrd="0" presId="urn:microsoft.com/office/officeart/2005/8/layout/radial1"/>
    <dgm:cxn modelId="{6131E275-B626-42B7-AD39-1B273A5A4E90}" type="presParOf" srcId="{2A336D31-A09C-402E-89D5-1694773EBEDC}" destId="{97147D12-C824-4C7F-A9EA-A9324A16D03A}" srcOrd="8" destOrd="0" presId="urn:microsoft.com/office/officeart/2005/8/layout/radial1"/>
    <dgm:cxn modelId="{FD429C3A-944C-401F-936F-942649FEFD1E}" type="presParOf" srcId="{2A336D31-A09C-402E-89D5-1694773EBEDC}" destId="{A4B0B7C5-A470-498B-9A42-FEF8ACE2B79F}" srcOrd="9" destOrd="0" presId="urn:microsoft.com/office/officeart/2005/8/layout/radial1"/>
    <dgm:cxn modelId="{B2A79586-8DB9-4B98-8E05-B52B6F69CFB4}" type="presParOf" srcId="{A4B0B7C5-A470-498B-9A42-FEF8ACE2B79F}" destId="{FD4E29C8-1D65-4C2A-AC44-5BA2DE3D7176}" srcOrd="0" destOrd="0" presId="urn:microsoft.com/office/officeart/2005/8/layout/radial1"/>
    <dgm:cxn modelId="{DAA9EFDD-63F2-4652-AB39-7907ACC123FD}" type="presParOf" srcId="{2A336D31-A09C-402E-89D5-1694773EBEDC}" destId="{037FF91C-C510-46D7-A2D4-4A9142174371}" srcOrd="10" destOrd="0" presId="urn:microsoft.com/office/officeart/2005/8/layout/radial1"/>
    <dgm:cxn modelId="{21D15804-D72F-48F5-942A-1BE4F36383CB}" type="presParOf" srcId="{2A336D31-A09C-402E-89D5-1694773EBEDC}" destId="{29311E76-320D-4074-BA36-8CA17727C6AB}" srcOrd="11" destOrd="0" presId="urn:microsoft.com/office/officeart/2005/8/layout/radial1"/>
    <dgm:cxn modelId="{3D91EC48-93C0-47F2-84EB-3F8F1D1183E5}" type="presParOf" srcId="{29311E76-320D-4074-BA36-8CA17727C6AB}" destId="{D664D429-1BA5-43C4-B62D-3CAF1A9A628B}" srcOrd="0" destOrd="0" presId="urn:microsoft.com/office/officeart/2005/8/layout/radial1"/>
    <dgm:cxn modelId="{DD0EC35E-651B-4BEB-A24A-03D57EF276BE}" type="presParOf" srcId="{2A336D31-A09C-402E-89D5-1694773EBEDC}" destId="{D2D714AA-E414-49FB-A023-EF6C17A3994D}" srcOrd="12" destOrd="0" presId="urn:microsoft.com/office/officeart/2005/8/layout/radial1"/>
    <dgm:cxn modelId="{2C1861C9-E1B4-4C8C-B2E4-252BE9A0BF08}" type="presParOf" srcId="{2A336D31-A09C-402E-89D5-1694773EBEDC}" destId="{0D371652-E0AD-4510-B5C7-C2346E266F64}" srcOrd="13" destOrd="0" presId="urn:microsoft.com/office/officeart/2005/8/layout/radial1"/>
    <dgm:cxn modelId="{0E33A035-754F-476D-B48D-BE762A05CE70}" type="presParOf" srcId="{0D371652-E0AD-4510-B5C7-C2346E266F64}" destId="{C54545A0-DB57-4018-A3E4-A3759977BB3A}" srcOrd="0" destOrd="0" presId="urn:microsoft.com/office/officeart/2005/8/layout/radial1"/>
    <dgm:cxn modelId="{FB5F664E-F304-4290-9454-A8939A2E2609}" type="presParOf" srcId="{2A336D31-A09C-402E-89D5-1694773EBEDC}" destId="{E9408842-C552-4CFA-937E-4D32E881B3A9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9568A-A766-4BC7-8204-3348329A59EE}">
      <dsp:nvSpPr>
        <dsp:cNvPr id="0" name=""/>
        <dsp:cNvSpPr/>
      </dsp:nvSpPr>
      <dsp:spPr>
        <a:xfrm>
          <a:off x="1254775" y="217224"/>
          <a:ext cx="1650142" cy="1650142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Взгляд вперед</a:t>
          </a:r>
        </a:p>
      </dsp:txBody>
      <dsp:txXfrm>
        <a:off x="1738090" y="700539"/>
        <a:ext cx="1166827" cy="1166827"/>
      </dsp:txXfrm>
    </dsp:sp>
    <dsp:sp modelId="{E7455679-B86D-4A5F-A844-FF4E9026D7C2}">
      <dsp:nvSpPr>
        <dsp:cNvPr id="0" name=""/>
        <dsp:cNvSpPr/>
      </dsp:nvSpPr>
      <dsp:spPr>
        <a:xfrm rot="5400000">
          <a:off x="2981137" y="217224"/>
          <a:ext cx="1650142" cy="1650142"/>
        </a:xfrm>
        <a:prstGeom prst="pieWedg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Взгляд снаружи</a:t>
          </a:r>
        </a:p>
      </dsp:txBody>
      <dsp:txXfrm rot="-5400000">
        <a:off x="2981137" y="700539"/>
        <a:ext cx="1166827" cy="1166827"/>
      </dsp:txXfrm>
    </dsp:sp>
    <dsp:sp modelId="{B3CCFA25-DAB8-47A6-9FC7-1295E519091F}">
      <dsp:nvSpPr>
        <dsp:cNvPr id="0" name=""/>
        <dsp:cNvSpPr/>
      </dsp:nvSpPr>
      <dsp:spPr>
        <a:xfrm rot="10800000">
          <a:off x="2981137" y="1943586"/>
          <a:ext cx="1650142" cy="1650142"/>
        </a:xfrm>
        <a:prstGeom prst="pieWedg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Взгляд изнутри</a:t>
          </a:r>
        </a:p>
      </dsp:txBody>
      <dsp:txXfrm rot="10800000">
        <a:off x="2981137" y="1943586"/>
        <a:ext cx="1166827" cy="1166827"/>
      </dsp:txXfrm>
    </dsp:sp>
    <dsp:sp modelId="{CD714C1D-1BD5-4C52-99F5-AFFE442F3005}">
      <dsp:nvSpPr>
        <dsp:cNvPr id="0" name=""/>
        <dsp:cNvSpPr/>
      </dsp:nvSpPr>
      <dsp:spPr>
        <a:xfrm rot="16200000">
          <a:off x="1254775" y="1943586"/>
          <a:ext cx="1650142" cy="1650142"/>
        </a:xfrm>
        <a:prstGeom prst="pieWedg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Взгляд назад</a:t>
          </a:r>
          <a:endParaRPr lang="ru-RU" sz="1400" kern="1200" dirty="0">
            <a:latin typeface="Century Gothic" panose="020B0502020202020204" pitchFamily="34" charset="0"/>
            <a:ea typeface="+mn-ea"/>
            <a:cs typeface="Times New Roman" panose="02020603050405020304" pitchFamily="18" charset="0"/>
          </a:endParaRPr>
        </a:p>
      </dsp:txBody>
      <dsp:txXfrm rot="5400000">
        <a:off x="1738090" y="1943586"/>
        <a:ext cx="1166827" cy="1166827"/>
      </dsp:txXfrm>
    </dsp:sp>
    <dsp:sp modelId="{F9957667-3D83-4CA6-96AD-CC6B1110869D}">
      <dsp:nvSpPr>
        <dsp:cNvPr id="0" name=""/>
        <dsp:cNvSpPr/>
      </dsp:nvSpPr>
      <dsp:spPr>
        <a:xfrm>
          <a:off x="2658158" y="1562490"/>
          <a:ext cx="569737" cy="495423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17D1D07-D3E0-4FB5-B1CB-F8C0A25EFC1A}">
      <dsp:nvSpPr>
        <dsp:cNvPr id="0" name=""/>
        <dsp:cNvSpPr/>
      </dsp:nvSpPr>
      <dsp:spPr>
        <a:xfrm rot="10800000">
          <a:off x="2658158" y="1753038"/>
          <a:ext cx="569737" cy="495423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9568A-A766-4BC7-8204-3348329A59EE}">
      <dsp:nvSpPr>
        <dsp:cNvPr id="0" name=""/>
        <dsp:cNvSpPr/>
      </dsp:nvSpPr>
      <dsp:spPr>
        <a:xfrm>
          <a:off x="1661800" y="221640"/>
          <a:ext cx="1683691" cy="1683691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1.Диагностика</a:t>
          </a:r>
        </a:p>
      </dsp:txBody>
      <dsp:txXfrm>
        <a:off x="2154942" y="714782"/>
        <a:ext cx="1190549" cy="1190549"/>
      </dsp:txXfrm>
    </dsp:sp>
    <dsp:sp modelId="{E7455679-B86D-4A5F-A844-FF4E9026D7C2}">
      <dsp:nvSpPr>
        <dsp:cNvPr id="0" name=""/>
        <dsp:cNvSpPr/>
      </dsp:nvSpPr>
      <dsp:spPr>
        <a:xfrm rot="5400000">
          <a:off x="3423260" y="221640"/>
          <a:ext cx="1683691" cy="1683691"/>
        </a:xfrm>
        <a:prstGeom prst="pieWedg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2.Модель Колба</a:t>
          </a:r>
        </a:p>
      </dsp:txBody>
      <dsp:txXfrm rot="-5400000">
        <a:off x="3423260" y="714782"/>
        <a:ext cx="1190549" cy="1190549"/>
      </dsp:txXfrm>
    </dsp:sp>
    <dsp:sp modelId="{B3CCFA25-DAB8-47A6-9FC7-1295E519091F}">
      <dsp:nvSpPr>
        <dsp:cNvPr id="0" name=""/>
        <dsp:cNvSpPr/>
      </dsp:nvSpPr>
      <dsp:spPr>
        <a:xfrm rot="10800000">
          <a:off x="3423260" y="1983100"/>
          <a:ext cx="1683691" cy="1683691"/>
        </a:xfrm>
        <a:prstGeom prst="pieWedg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 =Рефлексивная сессия</a:t>
          </a:r>
        </a:p>
      </dsp:txBody>
      <dsp:txXfrm rot="10800000">
        <a:off x="3423260" y="1983100"/>
        <a:ext cx="1190549" cy="1190549"/>
      </dsp:txXfrm>
    </dsp:sp>
    <dsp:sp modelId="{CD714C1D-1BD5-4C52-99F5-AFFE442F3005}">
      <dsp:nvSpPr>
        <dsp:cNvPr id="0" name=""/>
        <dsp:cNvSpPr/>
      </dsp:nvSpPr>
      <dsp:spPr>
        <a:xfrm rot="16200000">
          <a:off x="1661800" y="1983100"/>
          <a:ext cx="1683691" cy="1683691"/>
        </a:xfrm>
        <a:prstGeom prst="pieWedg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3. </a:t>
          </a:r>
          <a:r>
            <a:rPr lang="ru-RU" sz="14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Коучинг,  тренинг, наставничество</a:t>
          </a:r>
          <a:endParaRPr lang="ru-RU" sz="1400" kern="1200" dirty="0">
            <a:latin typeface="Century Gothic" panose="020B0502020202020204" pitchFamily="34" charset="0"/>
            <a:ea typeface="+mn-ea"/>
            <a:cs typeface="Times New Roman" panose="02020603050405020304" pitchFamily="18" charset="0"/>
          </a:endParaRPr>
        </a:p>
      </dsp:txBody>
      <dsp:txXfrm rot="5400000">
        <a:off x="2154942" y="1983100"/>
        <a:ext cx="1190549" cy="1190549"/>
      </dsp:txXfrm>
    </dsp:sp>
    <dsp:sp modelId="{F9957667-3D83-4CA6-96AD-CC6B1110869D}">
      <dsp:nvSpPr>
        <dsp:cNvPr id="0" name=""/>
        <dsp:cNvSpPr/>
      </dsp:nvSpPr>
      <dsp:spPr>
        <a:xfrm>
          <a:off x="3093715" y="1594257"/>
          <a:ext cx="581320" cy="505496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17D1D07-D3E0-4FB5-B1CB-F8C0A25EFC1A}">
      <dsp:nvSpPr>
        <dsp:cNvPr id="0" name=""/>
        <dsp:cNvSpPr/>
      </dsp:nvSpPr>
      <dsp:spPr>
        <a:xfrm rot="10800000">
          <a:off x="3093715" y="1788678"/>
          <a:ext cx="581320" cy="505496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F829E-B0F3-4C83-9232-C77D8ADD55DA}">
      <dsp:nvSpPr>
        <dsp:cNvPr id="0" name=""/>
        <dsp:cNvSpPr/>
      </dsp:nvSpPr>
      <dsp:spPr>
        <a:xfrm rot="2010691">
          <a:off x="2658833" y="2696680"/>
          <a:ext cx="1157836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157836" y="242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173C5-980D-444D-AF64-A2A3366E07C6}">
      <dsp:nvSpPr>
        <dsp:cNvPr id="0" name=""/>
        <dsp:cNvSpPr/>
      </dsp:nvSpPr>
      <dsp:spPr>
        <a:xfrm rot="149223">
          <a:off x="2754617" y="1983363"/>
          <a:ext cx="949202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949202" y="242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0DFFC-B210-4CAB-B8CF-465E1C7D87BA}">
      <dsp:nvSpPr>
        <dsp:cNvPr id="0" name=""/>
        <dsp:cNvSpPr/>
      </dsp:nvSpPr>
      <dsp:spPr>
        <a:xfrm rot="20090567">
          <a:off x="2687686" y="1317259"/>
          <a:ext cx="1420656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420656" y="242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C7F73-409B-4BAF-9AA4-F9CA16D7A6B7}">
      <dsp:nvSpPr>
        <dsp:cNvPr id="0" name=""/>
        <dsp:cNvSpPr/>
      </dsp:nvSpPr>
      <dsp:spPr>
        <a:xfrm>
          <a:off x="506946" y="496992"/>
          <a:ext cx="2633118" cy="2585044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DF6FA-6E1C-4C23-9CED-B18F29C9ED4B}">
      <dsp:nvSpPr>
        <dsp:cNvPr id="0" name=""/>
        <dsp:cNvSpPr/>
      </dsp:nvSpPr>
      <dsp:spPr>
        <a:xfrm>
          <a:off x="3925765" y="450087"/>
          <a:ext cx="1168041" cy="738478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Наставник</a:t>
          </a:r>
        </a:p>
      </dsp:txBody>
      <dsp:txXfrm>
        <a:off x="4096821" y="558235"/>
        <a:ext cx="825929" cy="522182"/>
      </dsp:txXfrm>
    </dsp:sp>
    <dsp:sp modelId="{9B9A71B1-963E-4E2A-A1A4-41CD0CD76EF8}">
      <dsp:nvSpPr>
        <dsp:cNvPr id="0" name=""/>
        <dsp:cNvSpPr/>
      </dsp:nvSpPr>
      <dsp:spPr>
        <a:xfrm>
          <a:off x="5183323" y="450087"/>
          <a:ext cx="1752062" cy="738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Учит своим примером</a:t>
          </a:r>
        </a:p>
      </dsp:txBody>
      <dsp:txXfrm>
        <a:off x="5183323" y="450087"/>
        <a:ext cx="1752062" cy="738478"/>
      </dsp:txXfrm>
    </dsp:sp>
    <dsp:sp modelId="{67088636-03E7-4CCA-943C-C1FC7F79DBBE}">
      <dsp:nvSpPr>
        <dsp:cNvPr id="0" name=""/>
        <dsp:cNvSpPr/>
      </dsp:nvSpPr>
      <dsp:spPr>
        <a:xfrm>
          <a:off x="3702540" y="1649100"/>
          <a:ext cx="1045442" cy="803480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Century Gothic" panose="020B0502020202020204" pitchFamily="34" charset="0"/>
            </a:rPr>
            <a:t>Тренер</a:t>
          </a:r>
        </a:p>
      </dsp:txBody>
      <dsp:txXfrm>
        <a:off x="3855641" y="1766767"/>
        <a:ext cx="739240" cy="568146"/>
      </dsp:txXfrm>
    </dsp:sp>
    <dsp:sp modelId="{F4CFC350-A916-4D1F-A460-E982D8B5C344}">
      <dsp:nvSpPr>
        <dsp:cNvPr id="0" name=""/>
        <dsp:cNvSpPr/>
      </dsp:nvSpPr>
      <dsp:spPr>
        <a:xfrm>
          <a:off x="4990748" y="1649100"/>
          <a:ext cx="1568163" cy="80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Обучает навыкам</a:t>
          </a:r>
        </a:p>
      </dsp:txBody>
      <dsp:txXfrm>
        <a:off x="4990748" y="1649100"/>
        <a:ext cx="1568163" cy="803480"/>
      </dsp:txXfrm>
    </dsp:sp>
    <dsp:sp modelId="{ABEBA83B-3CB2-4C82-A0F1-3296B3E1A9B6}">
      <dsp:nvSpPr>
        <dsp:cNvPr id="0" name=""/>
        <dsp:cNvSpPr/>
      </dsp:nvSpPr>
      <dsp:spPr>
        <a:xfrm>
          <a:off x="3589302" y="2888918"/>
          <a:ext cx="1102845" cy="85980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>
              <a:latin typeface="Century Gothic" panose="020B0502020202020204" pitchFamily="34" charset="0"/>
            </a:rPr>
            <a:t>Коучер</a:t>
          </a:r>
          <a:endParaRPr lang="ru-RU" sz="1500" kern="1200" dirty="0">
            <a:latin typeface="Century Gothic" panose="020B0502020202020204" pitchFamily="34" charset="0"/>
          </a:endParaRPr>
        </a:p>
      </dsp:txBody>
      <dsp:txXfrm>
        <a:off x="3750810" y="3014833"/>
        <a:ext cx="779829" cy="607974"/>
      </dsp:txXfrm>
    </dsp:sp>
    <dsp:sp modelId="{E194F2C7-F794-491F-9CE7-EE19DAFB3C93}">
      <dsp:nvSpPr>
        <dsp:cNvPr id="0" name=""/>
        <dsp:cNvSpPr/>
      </dsp:nvSpPr>
      <dsp:spPr>
        <a:xfrm>
          <a:off x="4863159" y="2888918"/>
          <a:ext cx="1654267" cy="859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Задает вопросы и обращает к своему опыту</a:t>
          </a:r>
        </a:p>
      </dsp:txBody>
      <dsp:txXfrm>
        <a:off x="4863159" y="2888918"/>
        <a:ext cx="1654267" cy="8598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A777B-F596-473A-A8AE-1DA8B1369AF5}">
      <dsp:nvSpPr>
        <dsp:cNvPr id="0" name=""/>
        <dsp:cNvSpPr/>
      </dsp:nvSpPr>
      <dsp:spPr>
        <a:xfrm>
          <a:off x="1713597" y="0"/>
          <a:ext cx="3187513" cy="318751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775496-8FCB-49CB-A25B-2228B96ED533}">
      <dsp:nvSpPr>
        <dsp:cNvPr id="0" name=""/>
        <dsp:cNvSpPr/>
      </dsp:nvSpPr>
      <dsp:spPr>
        <a:xfrm>
          <a:off x="1871793" y="207188"/>
          <a:ext cx="1275005" cy="12750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1.Личный опыт</a:t>
          </a:r>
        </a:p>
      </dsp:txBody>
      <dsp:txXfrm>
        <a:off x="1934034" y="269429"/>
        <a:ext cx="1150523" cy="1150523"/>
      </dsp:txXfrm>
    </dsp:sp>
    <dsp:sp modelId="{4B79D951-7AA2-4CD4-BF7D-2C10DCCC5722}">
      <dsp:nvSpPr>
        <dsp:cNvPr id="0" name=""/>
        <dsp:cNvSpPr/>
      </dsp:nvSpPr>
      <dsp:spPr>
        <a:xfrm>
          <a:off x="3369924" y="207188"/>
          <a:ext cx="1275005" cy="1275005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2.Анализ</a:t>
          </a:r>
        </a:p>
      </dsp:txBody>
      <dsp:txXfrm>
        <a:off x="3432165" y="269429"/>
        <a:ext cx="1150523" cy="1150523"/>
      </dsp:txXfrm>
    </dsp:sp>
    <dsp:sp modelId="{BA12CD84-8C32-4D9C-886B-6A85232DFA14}">
      <dsp:nvSpPr>
        <dsp:cNvPr id="0" name=""/>
        <dsp:cNvSpPr/>
      </dsp:nvSpPr>
      <dsp:spPr>
        <a:xfrm>
          <a:off x="1871793" y="1705319"/>
          <a:ext cx="1275005" cy="1275005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4. </a:t>
          </a:r>
          <a:r>
            <a:rPr lang="ru-RU" sz="1700" kern="1200" dirty="0" err="1"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Прак</a:t>
          </a:r>
          <a:r>
            <a:rPr lang="ru-RU" sz="1700" kern="1200" dirty="0"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-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тика</a:t>
          </a:r>
        </a:p>
      </dsp:txBody>
      <dsp:txXfrm>
        <a:off x="1934034" y="1767560"/>
        <a:ext cx="1150523" cy="1150523"/>
      </dsp:txXfrm>
    </dsp:sp>
    <dsp:sp modelId="{4F567968-0CED-4A3C-9281-85DDECCD47C3}">
      <dsp:nvSpPr>
        <dsp:cNvPr id="0" name=""/>
        <dsp:cNvSpPr/>
      </dsp:nvSpPr>
      <dsp:spPr>
        <a:xfrm>
          <a:off x="3369924" y="1705319"/>
          <a:ext cx="1275005" cy="127500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3.Теория</a:t>
          </a:r>
        </a:p>
      </dsp:txBody>
      <dsp:txXfrm>
        <a:off x="3432165" y="1767560"/>
        <a:ext cx="1150523" cy="11505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E8704-1255-48B1-8114-32F15A70898B}">
      <dsp:nvSpPr>
        <dsp:cNvPr id="0" name=""/>
        <dsp:cNvSpPr/>
      </dsp:nvSpPr>
      <dsp:spPr>
        <a:xfrm>
          <a:off x="2814660" y="1090901"/>
          <a:ext cx="1319450" cy="1409792"/>
        </a:xfrm>
        <a:prstGeom prst="ellipse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Альтернативные сессии</a:t>
          </a:r>
        </a:p>
      </dsp:txBody>
      <dsp:txXfrm>
        <a:off x="3007889" y="1297360"/>
        <a:ext cx="932992" cy="996874"/>
      </dsp:txXfrm>
    </dsp:sp>
    <dsp:sp modelId="{30CE8C04-E301-4534-BECF-8A0A23FDC2D7}">
      <dsp:nvSpPr>
        <dsp:cNvPr id="0" name=""/>
        <dsp:cNvSpPr/>
      </dsp:nvSpPr>
      <dsp:spPr>
        <a:xfrm rot="16200000">
          <a:off x="3381285" y="986268"/>
          <a:ext cx="186201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218924" y="157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469730" y="1002456"/>
        <a:ext cx="0" cy="0"/>
      </dsp:txXfrm>
    </dsp:sp>
    <dsp:sp modelId="{D1448077-636E-4F12-8103-5FB6F7E88DDA}">
      <dsp:nvSpPr>
        <dsp:cNvPr id="0" name=""/>
        <dsp:cNvSpPr/>
      </dsp:nvSpPr>
      <dsp:spPr>
        <a:xfrm>
          <a:off x="3029173" y="14274"/>
          <a:ext cx="890425" cy="890425"/>
        </a:xfrm>
        <a:prstGeom prst="ellipse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1.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Кино-сессия</a:t>
          </a:r>
        </a:p>
      </dsp:txBody>
      <dsp:txXfrm>
        <a:off x="3159573" y="144674"/>
        <a:ext cx="629625" cy="629625"/>
      </dsp:txXfrm>
    </dsp:sp>
    <dsp:sp modelId="{C67451A8-9E0C-4050-BEFF-AFB6AE1DB681}">
      <dsp:nvSpPr>
        <dsp:cNvPr id="0" name=""/>
        <dsp:cNvSpPr/>
      </dsp:nvSpPr>
      <dsp:spPr>
        <a:xfrm rot="19285714">
          <a:off x="3979647" y="1295658"/>
          <a:ext cx="214865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252777" y="157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79531" y="1306340"/>
        <a:ext cx="0" cy="0"/>
      </dsp:txXfrm>
    </dsp:sp>
    <dsp:sp modelId="{47A3C22A-6EA4-4CDA-86C3-5F33B3E0CDD9}">
      <dsp:nvSpPr>
        <dsp:cNvPr id="0" name=""/>
        <dsp:cNvSpPr/>
      </dsp:nvSpPr>
      <dsp:spPr>
        <a:xfrm>
          <a:off x="4073942" y="517409"/>
          <a:ext cx="890425" cy="890425"/>
        </a:xfrm>
        <a:prstGeom prst="ellipse">
          <a:avLst/>
        </a:prstGeom>
        <a:gradFill rotWithShape="0">
          <a:gsLst>
            <a:gs pos="0">
              <a:srgbClr val="FFC000">
                <a:hueOff val="1633482"/>
                <a:satOff val="-6796"/>
                <a:lumOff val="1601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1633482"/>
                <a:satOff val="-6796"/>
                <a:lumOff val="1601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1633482"/>
                <a:satOff val="-6796"/>
                <a:lumOff val="160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2.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ВУЗ-сессия</a:t>
          </a:r>
        </a:p>
      </dsp:txBody>
      <dsp:txXfrm>
        <a:off x="4204342" y="647809"/>
        <a:ext cx="629625" cy="629625"/>
      </dsp:txXfrm>
    </dsp:sp>
    <dsp:sp modelId="{0FA67947-81B2-49AC-8AE4-F1EE4FC44222}">
      <dsp:nvSpPr>
        <dsp:cNvPr id="0" name=""/>
        <dsp:cNvSpPr/>
      </dsp:nvSpPr>
      <dsp:spPr>
        <a:xfrm rot="771429">
          <a:off x="4116680" y="1957037"/>
          <a:ext cx="229337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269868" y="157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227034" y="1961704"/>
        <a:ext cx="0" cy="0"/>
      </dsp:txXfrm>
    </dsp:sp>
    <dsp:sp modelId="{8D0022C7-A562-4A70-B7BC-53302E80C7CE}">
      <dsp:nvSpPr>
        <dsp:cNvPr id="0" name=""/>
        <dsp:cNvSpPr/>
      </dsp:nvSpPr>
      <dsp:spPr>
        <a:xfrm>
          <a:off x="4331979" y="1647942"/>
          <a:ext cx="890425" cy="890425"/>
        </a:xfrm>
        <a:prstGeom prst="ellipse">
          <a:avLst/>
        </a:prstGeom>
        <a:gradFill rotWithShape="0">
          <a:gsLst>
            <a:gs pos="0">
              <a:srgbClr val="FFC000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3.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Книжная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сессия</a:t>
          </a:r>
        </a:p>
      </dsp:txBody>
      <dsp:txXfrm>
        <a:off x="4462379" y="1778342"/>
        <a:ext cx="629625" cy="629625"/>
      </dsp:txXfrm>
    </dsp:sp>
    <dsp:sp modelId="{68D1B59F-6A19-4B8B-809F-BEF000410A35}">
      <dsp:nvSpPr>
        <dsp:cNvPr id="0" name=""/>
        <dsp:cNvSpPr/>
      </dsp:nvSpPr>
      <dsp:spPr>
        <a:xfrm rot="3857143">
          <a:off x="3720917" y="2499085"/>
          <a:ext cx="195414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229805" y="157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20906" y="2504096"/>
        <a:ext cx="0" cy="0"/>
      </dsp:txXfrm>
    </dsp:sp>
    <dsp:sp modelId="{97147D12-C824-4C7F-A9EA-A9324A16D03A}">
      <dsp:nvSpPr>
        <dsp:cNvPr id="0" name=""/>
        <dsp:cNvSpPr/>
      </dsp:nvSpPr>
      <dsp:spPr>
        <a:xfrm>
          <a:off x="3608976" y="2554559"/>
          <a:ext cx="890425" cy="890425"/>
        </a:xfrm>
        <a:prstGeom prst="ellipse">
          <a:avLst/>
        </a:prstGeom>
        <a:gradFill rotWithShape="0">
          <a:gsLst>
            <a:gs pos="0">
              <a:srgbClr val="FFC000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4.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Музейная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сессия</a:t>
          </a:r>
        </a:p>
      </dsp:txBody>
      <dsp:txXfrm>
        <a:off x="3739376" y="2684959"/>
        <a:ext cx="629625" cy="629625"/>
      </dsp:txXfrm>
    </dsp:sp>
    <dsp:sp modelId="{A4B0B7C5-A470-498B-9A42-FEF8ACE2B79F}">
      <dsp:nvSpPr>
        <dsp:cNvPr id="0" name=""/>
        <dsp:cNvSpPr/>
      </dsp:nvSpPr>
      <dsp:spPr>
        <a:xfrm rot="6942857">
          <a:off x="3032439" y="2499085"/>
          <a:ext cx="195414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229805" y="157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136667" y="2508335"/>
        <a:ext cx="0" cy="0"/>
      </dsp:txXfrm>
    </dsp:sp>
    <dsp:sp modelId="{037FF91C-C510-46D7-A2D4-4A9142174371}">
      <dsp:nvSpPr>
        <dsp:cNvPr id="0" name=""/>
        <dsp:cNvSpPr/>
      </dsp:nvSpPr>
      <dsp:spPr>
        <a:xfrm>
          <a:off x="2449369" y="2554559"/>
          <a:ext cx="890425" cy="890425"/>
        </a:xfrm>
        <a:prstGeom prst="ellipse">
          <a:avLst/>
        </a:prstGeom>
        <a:gradFill rotWithShape="0">
          <a:gsLst>
            <a:gs pos="0">
              <a:srgbClr val="FFC000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5.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Мастер-сессия</a:t>
          </a:r>
        </a:p>
      </dsp:txBody>
      <dsp:txXfrm>
        <a:off x="2579769" y="2684959"/>
        <a:ext cx="629625" cy="629625"/>
      </dsp:txXfrm>
    </dsp:sp>
    <dsp:sp modelId="{29311E76-320D-4074-BA36-8CA17727C6AB}">
      <dsp:nvSpPr>
        <dsp:cNvPr id="0" name=""/>
        <dsp:cNvSpPr/>
      </dsp:nvSpPr>
      <dsp:spPr>
        <a:xfrm rot="10028571">
          <a:off x="2602754" y="1957037"/>
          <a:ext cx="229337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269868" y="157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724287" y="1972883"/>
        <a:ext cx="0" cy="0"/>
      </dsp:txXfrm>
    </dsp:sp>
    <dsp:sp modelId="{D2D714AA-E414-49FB-A023-EF6C17A3994D}">
      <dsp:nvSpPr>
        <dsp:cNvPr id="0" name=""/>
        <dsp:cNvSpPr/>
      </dsp:nvSpPr>
      <dsp:spPr>
        <a:xfrm>
          <a:off x="1726366" y="1647942"/>
          <a:ext cx="890425" cy="890425"/>
        </a:xfrm>
        <a:prstGeom prst="ellipse">
          <a:avLst/>
        </a:prstGeom>
        <a:gradFill rotWithShape="0">
          <a:gsLst>
            <a:gs pos="0">
              <a:srgbClr val="FFC000">
                <a:hueOff val="8167408"/>
                <a:satOff val="-33981"/>
                <a:lumOff val="8007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8167408"/>
                <a:satOff val="-33981"/>
                <a:lumOff val="8007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8167408"/>
                <a:satOff val="-33981"/>
                <a:lumOff val="800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6. </a:t>
          </a:r>
          <a:r>
            <a:rPr lang="ru-RU" sz="1200" kern="1200" dirty="0" err="1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Тетральная</a:t>
          </a:r>
          <a:endParaRPr lang="ru-RU" sz="1200" kern="1200" dirty="0">
            <a:solidFill>
              <a:sysClr val="windowText" lastClr="000000"/>
            </a:solidFill>
            <a:latin typeface="Century Gothic" panose="020B0502020202020204" pitchFamily="34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сессия</a:t>
          </a:r>
        </a:p>
      </dsp:txBody>
      <dsp:txXfrm>
        <a:off x="1856766" y="1778342"/>
        <a:ext cx="629625" cy="629625"/>
      </dsp:txXfrm>
    </dsp:sp>
    <dsp:sp modelId="{0D371652-E0AD-4510-B5C7-C2346E266F64}">
      <dsp:nvSpPr>
        <dsp:cNvPr id="0" name=""/>
        <dsp:cNvSpPr/>
      </dsp:nvSpPr>
      <dsp:spPr>
        <a:xfrm rot="13114286">
          <a:off x="2754259" y="1295658"/>
          <a:ext cx="214865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252777" y="157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862542" y="1314739"/>
        <a:ext cx="0" cy="0"/>
      </dsp:txXfrm>
    </dsp:sp>
    <dsp:sp modelId="{E9408842-C552-4CFA-937E-4D32E881B3A9}">
      <dsp:nvSpPr>
        <dsp:cNvPr id="0" name=""/>
        <dsp:cNvSpPr/>
      </dsp:nvSpPr>
      <dsp:spPr>
        <a:xfrm>
          <a:off x="1984403" y="517409"/>
          <a:ext cx="890425" cy="890425"/>
        </a:xfrm>
        <a:prstGeom prst="ellipse">
          <a:avLst/>
        </a:prstGeom>
        <a:gradFill rotWithShape="0">
          <a:gsLst>
            <a:gs pos="0">
              <a:srgbClr val="FFC000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7. Проектная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rPr>
            <a:t>сессия</a:t>
          </a:r>
        </a:p>
      </dsp:txBody>
      <dsp:txXfrm>
        <a:off x="2114803" y="647809"/>
        <a:ext cx="629625" cy="629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02394-0B0A-4EDE-B9F5-8E02A1CBA1C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0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02394-0B0A-4EDE-B9F5-8E02A1CBA1C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3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02394-0B0A-4EDE-B9F5-8E02A1CBA1C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5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" y="2004"/>
            <a:ext cx="9142497" cy="51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10"/>
            <a:ext cx="1350987" cy="51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8A628-F7D6-40A4-B52C-3C06CD20594D}"/>
              </a:ext>
            </a:extLst>
          </p:cNvPr>
          <p:cNvSpPr txBox="1"/>
          <p:nvPr/>
        </p:nvSpPr>
        <p:spPr>
          <a:xfrm>
            <a:off x="899592" y="185167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Всероссийский форум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«Рефлексивная школа для ученика и учителя»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F04AD-7858-4234-B4FA-C0E3AB73A01F}"/>
              </a:ext>
            </a:extLst>
          </p:cNvPr>
          <p:cNvSpPr txBox="1"/>
          <p:nvPr/>
        </p:nvSpPr>
        <p:spPr>
          <a:xfrm>
            <a:off x="1709682" y="2959666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Пленарное заседание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46519-569D-44C7-A81F-30E78328E62F}"/>
              </a:ext>
            </a:extLst>
          </p:cNvPr>
          <p:cNvSpPr txBox="1"/>
          <p:nvPr/>
        </p:nvSpPr>
        <p:spPr>
          <a:xfrm>
            <a:off x="1709682" y="3435846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Дмитриева Юлия Игоревна</a:t>
            </a:r>
          </a:p>
        </p:txBody>
      </p:sp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9B"/>
                </a:solidFill>
                <a:latin typeface="Century Schoolbook" panose="02040604050505020304" pitchFamily="18" charset="0"/>
              </a:rPr>
              <a:t>Рефлексивная сессия</a:t>
            </a:r>
            <a:endParaRPr lang="ru-RU" dirty="0">
              <a:solidFill>
                <a:srgbClr val="00B09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E8E8C9ED-0C62-4BE0-8577-E360B2234C5F}"/>
              </a:ext>
            </a:extLst>
          </p:cNvPr>
          <p:cNvSpPr txBox="1">
            <a:spLocks/>
          </p:cNvSpPr>
          <p:nvPr/>
        </p:nvSpPr>
        <p:spPr>
          <a:xfrm>
            <a:off x="1692463" y="3082181"/>
            <a:ext cx="3312368" cy="6608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97ADF58-5222-4057-BC67-CE1FAE29EE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024203"/>
              </p:ext>
            </p:extLst>
          </p:nvPr>
        </p:nvGraphicFramePr>
        <p:xfrm>
          <a:off x="1799692" y="1236727"/>
          <a:ext cx="6948772" cy="3459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242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9B"/>
                </a:solidFill>
                <a:latin typeface="Century Schoolbook" panose="02040604050505020304" pitchFamily="18" charset="0"/>
              </a:rPr>
              <a:t>Рефлексивная сессия</a:t>
            </a:r>
            <a:endParaRPr lang="ru-RU" dirty="0">
              <a:solidFill>
                <a:srgbClr val="00B09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E8E8C9ED-0C62-4BE0-8577-E360B2234C5F}"/>
              </a:ext>
            </a:extLst>
          </p:cNvPr>
          <p:cNvSpPr txBox="1">
            <a:spLocks/>
          </p:cNvSpPr>
          <p:nvPr/>
        </p:nvSpPr>
        <p:spPr>
          <a:xfrm>
            <a:off x="1692463" y="3082181"/>
            <a:ext cx="3312368" cy="6608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893228-E77A-475E-B2A8-2CE831B9EB63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1260930"/>
            <a:ext cx="5940660" cy="3492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937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9B"/>
                </a:solidFill>
                <a:latin typeface="Century Schoolbook" panose="02040604050505020304" pitchFamily="18" charset="0"/>
              </a:rPr>
              <a:t>Рефлексивная сессия</a:t>
            </a:r>
            <a:endParaRPr lang="ru-RU" dirty="0">
              <a:solidFill>
                <a:srgbClr val="00B09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E8E8C9ED-0C62-4BE0-8577-E360B2234C5F}"/>
              </a:ext>
            </a:extLst>
          </p:cNvPr>
          <p:cNvSpPr txBox="1">
            <a:spLocks/>
          </p:cNvSpPr>
          <p:nvPr/>
        </p:nvSpPr>
        <p:spPr>
          <a:xfrm>
            <a:off x="1692463" y="3082181"/>
            <a:ext cx="3312368" cy="6608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3729976-F792-425E-95CB-10CEA24AD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853641"/>
              </p:ext>
            </p:extLst>
          </p:nvPr>
        </p:nvGraphicFramePr>
        <p:xfrm>
          <a:off x="1763688" y="1277746"/>
          <a:ext cx="7110566" cy="3608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0566">
                  <a:extLst>
                    <a:ext uri="{9D8B030D-6E8A-4147-A177-3AD203B41FA5}">
                      <a16:colId xmlns:a16="http://schemas.microsoft.com/office/drawing/2014/main" val="2079537377"/>
                    </a:ext>
                  </a:extLst>
                </a:gridCol>
              </a:tblGrid>
              <a:tr h="227159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Этап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430741"/>
                  </a:ext>
                </a:extLst>
              </a:tr>
              <a:tr h="2574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Ролики-ледоколы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038915"/>
                  </a:ext>
                </a:extLst>
              </a:tr>
              <a:tr h="2304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Разминка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239756"/>
                  </a:ext>
                </a:extLst>
              </a:tr>
              <a:tr h="2781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Мостик из прошлой сессии, актуализация представлений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672953"/>
                  </a:ext>
                </a:extLst>
              </a:tr>
              <a:tr h="47559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Метафорический этап аналогий и </a:t>
                      </a:r>
                      <a:r>
                        <a:rPr lang="ru-RU" sz="1800" dirty="0" err="1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сторителлинга</a:t>
                      </a: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, включение интуитивных представлений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338165"/>
                  </a:ext>
                </a:extLst>
              </a:tr>
              <a:tr h="2765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1 этап по Колбу: поиск имеющегося опыта 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278931"/>
                  </a:ext>
                </a:extLst>
              </a:tr>
              <a:tr h="2304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2 этап по Колбу: первичное обращение к опыту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573764"/>
                  </a:ext>
                </a:extLst>
              </a:tr>
              <a:tr h="2304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3 этап по Колбу: теория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067648"/>
                  </a:ext>
                </a:extLst>
              </a:tr>
              <a:tr h="3109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4 этап по Колбу: вторичное обращение к опыту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318648"/>
                  </a:ext>
                </a:extLst>
              </a:tr>
              <a:tr h="3088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Мостик к следующей встрече, опережающее домашнее задание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706010"/>
                  </a:ext>
                </a:extLst>
              </a:tr>
              <a:tr h="2304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3F2"/>
                          </a:solidFill>
                          <a:effectLst/>
                          <a:latin typeface="Century Gothic" panose="020B0502020202020204" pitchFamily="34" charset="0"/>
                        </a:rPr>
                        <a:t>Рефлексия по поводу результатов сессии</a:t>
                      </a:r>
                      <a:endParaRPr lang="ru-RU" sz="1800" dirty="0">
                        <a:solidFill>
                          <a:srgbClr val="0073F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441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66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6457890-740A-4365-BFC6-9FE71F66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Рефлексивная сессия «Мои ресурсы»</a:t>
            </a:r>
            <a:br>
              <a:rPr lang="ru-RU" dirty="0">
                <a:latin typeface="Century Schoolbook" panose="02040604050505020304" pitchFamily="18" charset="0"/>
              </a:rPr>
            </a:br>
            <a:r>
              <a:rPr lang="ru-RU" dirty="0">
                <a:latin typeface="Century Schoolbook" panose="02040604050505020304" pitchFamily="18" charset="0"/>
              </a:rPr>
              <a:t>9 класс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59EC01-4C69-46AB-8630-DC1F84E8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3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B09B"/>
                </a:solidFill>
                <a:latin typeface="Century Schoolbook" panose="02040604050505020304" pitchFamily="18" charset="0"/>
              </a:rPr>
              <a:t>Ролики-ледоколы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C5510BD9-FF40-4A01-BD73-9547DBFF58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210732"/>
            <a:ext cx="2992306" cy="1682354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3D7E6B-7CC4-49BA-A141-C35C80CC2855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1680" y="1275607"/>
            <a:ext cx="2908021" cy="1728192"/>
          </a:xfr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FE182FA9-4270-4740-B55E-6620AA686181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413" y="3255403"/>
            <a:ext cx="2904980" cy="1637683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A1FC91-ECC3-4862-876C-FA42A95C41C7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16541" y="1275607"/>
            <a:ext cx="2886487" cy="1715395"/>
          </a:xfrm>
        </p:spPr>
      </p:pic>
    </p:spTree>
    <p:extLst>
      <p:ext uri="{BB962C8B-B14F-4D97-AF65-F5344CB8AC3E}">
        <p14:creationId xmlns:p14="http://schemas.microsoft.com/office/powerpoint/2010/main" val="13780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B09B"/>
                </a:solidFill>
                <a:latin typeface="Century Schoolbook" panose="02040604050505020304" pitchFamily="18" charset="0"/>
              </a:rPr>
              <a:t>Разминка</a:t>
            </a:r>
            <a:endParaRPr lang="ru-RU" sz="3600" dirty="0">
              <a:solidFill>
                <a:srgbClr val="00B09B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C74AE03-E61B-40A4-BBB2-9A8876A8C0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2819" y="1383618"/>
            <a:ext cx="3803903" cy="16201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260DD0-FC99-4ADB-9903-E5CB3364DB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0412" y="2968258"/>
            <a:ext cx="3785083" cy="183574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53EC19B-C6D9-49EC-8BAF-93E458CEA5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3279" y="1264996"/>
            <a:ext cx="1587702" cy="35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B09B"/>
                </a:solidFill>
                <a:latin typeface="Century Schoolbook" panose="02040604050505020304" pitchFamily="18" charset="0"/>
              </a:rPr>
              <a:t>Мостик из прошлой сессии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E3A1EC-2409-4652-9BB3-B6B5E730A2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198801"/>
            <a:ext cx="2954554" cy="3821221"/>
          </a:xfrm>
          <a:prstGeom prst="rect">
            <a:avLst/>
          </a:prstGeom>
        </p:spPr>
      </p:pic>
      <p:pic>
        <p:nvPicPr>
          <p:cNvPr id="5122" name="Picture 2" descr="Лунтик спрайты - фото и картинки: 63 штук">
            <a:extLst>
              <a:ext uri="{FF2B5EF4-FFF2-40B4-BE49-F238E27FC236}">
                <a16:creationId xmlns:a16="http://schemas.microsoft.com/office/drawing/2014/main" id="{B33AB2C9-5EA8-4D38-967B-3455A1E3B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4108" y="1481726"/>
            <a:ext cx="2392549" cy="297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6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B09B"/>
                </a:solidFill>
                <a:latin typeface="Century Schoolbook" panose="02040604050505020304" pitchFamily="18" charset="0"/>
              </a:rPr>
              <a:t>Метафорический этап аналогий и </a:t>
            </a:r>
            <a:r>
              <a:rPr lang="ru-RU" sz="3200" dirty="0" err="1">
                <a:solidFill>
                  <a:srgbClr val="00B09B"/>
                </a:solidFill>
                <a:latin typeface="Century Schoolbook" panose="02040604050505020304" pitchFamily="18" charset="0"/>
              </a:rPr>
              <a:t>сторителлинга</a:t>
            </a:r>
            <a:endParaRPr lang="ru-RU" sz="3200" dirty="0">
              <a:solidFill>
                <a:srgbClr val="00B09B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26" name="Picture 2" descr="Барашек (мультфильм, 2003) — актеры, трейлер, фото">
            <a:extLst>
              <a:ext uri="{FF2B5EF4-FFF2-40B4-BE49-F238E27FC236}">
                <a16:creationId xmlns:a16="http://schemas.microsoft.com/office/drawing/2014/main" id="{AE8E8E6E-50F5-4918-9142-0E8F31998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311610"/>
            <a:ext cx="5976664" cy="337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B09B"/>
                </a:solidFill>
                <a:latin typeface="Century Schoolbook" panose="02040604050505020304" pitchFamily="18" charset="0"/>
              </a:rPr>
              <a:t>1 этап по Колбу: поиск имеющегося опыта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01588-A1E8-4E0A-9199-60A62244DF8D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764" y="1335911"/>
            <a:ext cx="5508612" cy="3504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58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tabLst>
                <a:tab pos="720725" algn="l"/>
              </a:tabLst>
            </a:pPr>
            <a:r>
              <a:rPr lang="ru-RU" sz="3200" dirty="0">
                <a:solidFill>
                  <a:srgbClr val="00B09B"/>
                </a:solidFill>
                <a:latin typeface="Century Schoolbook" panose="02040604050505020304" pitchFamily="18" charset="0"/>
              </a:rPr>
              <a:t>2 этап по Колбу: первичное обращение к опыту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151501-86F7-4CAB-A237-0B8C0FB61B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740" y="1347614"/>
            <a:ext cx="588865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6870" y="339501"/>
            <a:ext cx="4467130" cy="212423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Century Schoolbook" panose="02040604050505020304" pitchFamily="18" charset="0"/>
              </a:rPr>
              <a:t>ЧТО ТАКОЕ РЕФЛЕКСИВНАЯ СЕССИЯ?</a:t>
            </a:r>
            <a:br>
              <a:rPr lang="ru-RU" b="1" dirty="0">
                <a:latin typeface="Century Schoolbook" panose="02040604050505020304" pitchFamily="18" charset="0"/>
              </a:rPr>
            </a:br>
            <a:r>
              <a:rPr lang="ru-RU" b="1" dirty="0">
                <a:latin typeface="Century Schoolbook" panose="02040604050505020304" pitchFamily="18" charset="0"/>
              </a:rPr>
              <a:t>(ГЛАЗАМИ РАЗРАБОТЧИКА ИДЕИ)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932041" y="2715766"/>
            <a:ext cx="3892522" cy="19802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i="1" dirty="0"/>
              <a:t>Дмитриева Юлия Игоревна,</a:t>
            </a:r>
            <a:br>
              <a:rPr lang="ru-RU" sz="1800" dirty="0"/>
            </a:br>
            <a:r>
              <a:rPr lang="ru-RU" sz="1800" dirty="0"/>
              <a:t>заместитель директора по инновационной деятельности, 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учитель русского языка и литературы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D1865C-8AC8-48FB-B3BA-3ACDAD82DC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870" y="0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B09B"/>
                </a:solidFill>
                <a:latin typeface="Century Schoolbook" panose="02040604050505020304" pitchFamily="18" charset="0"/>
              </a:rPr>
              <a:t>3 этап по Колбу: теория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Рисунок 4" descr="Какие у вас есть ресурсы и возможности">
            <a:extLst>
              <a:ext uri="{FF2B5EF4-FFF2-40B4-BE49-F238E27FC236}">
                <a16:creationId xmlns:a16="http://schemas.microsoft.com/office/drawing/2014/main" id="{CE0B585B-F3CB-480F-89D0-9CC1913903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174128"/>
            <a:ext cx="2556284" cy="12180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A0D2D9-7EB8-420E-84FE-696D4B4BCF8B}"/>
              </a:ext>
            </a:extLst>
          </p:cNvPr>
          <p:cNvSpPr/>
          <p:nvPr/>
        </p:nvSpPr>
        <p:spPr>
          <a:xfrm>
            <a:off x="1452408" y="2434699"/>
            <a:ext cx="73622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Для поиска собственных жизненных ресурсов вам можно попробовать дать ответы на следующие вопросы:</a:t>
            </a:r>
            <a:endParaRPr lang="ru-RU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1. Что приносит вам радость?</a:t>
            </a:r>
            <a:endParaRPr lang="ru-RU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2. Как вы успокаиваетесь, если начинаете сильно нервничать и злиться?</a:t>
            </a:r>
            <a:endParaRPr lang="ru-RU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3. Что в жизни для вас представляет особую ценность?</a:t>
            </a:r>
            <a:endParaRPr lang="ru-RU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4. Каким образом вы справлялись с проблемами раньше?</a:t>
            </a:r>
            <a:endParaRPr lang="ru-RU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5. Есть ли у вас поддержка в трудные времена и кто из знакомых может ее оказать?</a:t>
            </a:r>
            <a:endParaRPr lang="ru-RU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B09B"/>
                </a:solidFill>
                <a:latin typeface="Century Schoolbook" panose="02040604050505020304" pitchFamily="18" charset="0"/>
              </a:rPr>
              <a:t>4 этап по Колбу: вторичное обращение к опыту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5D7997-C992-481D-A365-0431652A4B9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1193662"/>
            <a:ext cx="5544616" cy="37183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41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9B"/>
                </a:solidFill>
              </a:rPr>
              <a:t>Мостик к следующей встрече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4C9726-A284-4746-832E-B47F650B97D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660" y="1743658"/>
            <a:ext cx="3564396" cy="20882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4E2D32-CD1E-4A43-8F30-2B3F38C62830}"/>
              </a:ext>
            </a:extLst>
          </p:cNvPr>
          <p:cNvSpPr/>
          <p:nvPr/>
        </p:nvSpPr>
        <p:spPr>
          <a:xfrm>
            <a:off x="5076056" y="1239073"/>
            <a:ext cx="3960440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Мария М.:</a:t>
            </a:r>
            <a:endParaRPr lang="ru-RU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«Я никогда не буду рисковать своей семьей, своими друзьями и собой. Опыт окружающих меня людей наглядно показывает, что риск семьёй, друзьями или собой в редких случаях является оправданным. Чаще всего люди не способны оправиться от последствий своего неоправданного риска»</a:t>
            </a:r>
            <a:endParaRPr lang="ru-RU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B09B"/>
                </a:solidFill>
                <a:latin typeface="Century Schoolbook" panose="02040604050505020304" pitchFamily="18" charset="0"/>
              </a:rPr>
              <a:t>Рефлексия по поводу результатов сессии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821B0B-D2F1-49D3-B2E2-86FB2DED8C01}"/>
              </a:ext>
            </a:extLst>
          </p:cNvPr>
          <p:cNvSpPr/>
          <p:nvPr/>
        </p:nvSpPr>
        <p:spPr>
          <a:xfrm>
            <a:off x="1583668" y="1130487"/>
            <a:ext cx="7488832" cy="420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РС я узнал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Century Gothic" panose="020B0502020202020204" pitchFamily="34" charset="0"/>
              </a:rPr>
              <a:t>Я нужна многим людям, и у меня есть очень много дорогих мне вещей»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Century Gothic" panose="020B0502020202020204" pitchFamily="34" charset="0"/>
              </a:rPr>
              <a:t>Я смогла понять все свои ценности и то, что меня мотивирует»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entury Gothic" panose="020B0502020202020204" pitchFamily="34" charset="0"/>
              </a:rPr>
              <a:t>Мне было интересно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Century Gothic" panose="020B0502020202020204" pitchFamily="34" charset="0"/>
              </a:rPr>
              <a:t>Послушать, что является главным в жизни одноклассников»</a:t>
            </a:r>
          </a:p>
          <a:p>
            <a:pPr algn="just">
              <a:lnSpc>
                <a:spcPct val="115000"/>
              </a:lnSpc>
            </a:pPr>
            <a:r>
              <a:rPr lang="ru-RU" b="1" dirty="0">
                <a:latin typeface="Century Gothic" panose="020B0502020202020204" pitchFamily="34" charset="0"/>
              </a:rPr>
              <a:t>Теперь я могу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Century Gothic" panose="020B0502020202020204" pitchFamily="34" charset="0"/>
              </a:rPr>
              <a:t>Расставить приоритеты»</a:t>
            </a:r>
          </a:p>
          <a:p>
            <a:pPr algn="just">
              <a:lnSpc>
                <a:spcPct val="115000"/>
              </a:lnSpc>
            </a:pPr>
            <a:r>
              <a:rPr lang="ru-RU" b="1" dirty="0">
                <a:latin typeface="Century Gothic" panose="020B0502020202020204" pitchFamily="34" charset="0"/>
              </a:rPr>
              <a:t>Я почувствовал(а), что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Century Gothic" panose="020B0502020202020204" pitchFamily="34" charset="0"/>
              </a:rPr>
              <a:t>Я расчувствовался»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entury Gothic" panose="020B0502020202020204" pitchFamily="34" charset="0"/>
              </a:rPr>
              <a:t>Мне захотелось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entury Gothic" panose="020B0502020202020204" pitchFamily="34" charset="0"/>
              </a:rPr>
              <a:t>«Сказать спасибо всем, с кем общаюсь»</a:t>
            </a:r>
            <a:endParaRPr lang="ru-RU" b="1" dirty="0">
              <a:latin typeface="Century Gothic" panose="020B0502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4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9B"/>
                </a:solidFill>
              </a:rPr>
              <a:t>Карта рефлексивной сессии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7195F2-AA0D-4B42-BE14-A9A51C2455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7016" y="1180894"/>
            <a:ext cx="4392488" cy="3577497"/>
          </a:xfrm>
          <a:prstGeom prst="rect">
            <a:avLst/>
          </a:prstGeom>
        </p:spPr>
      </p:pic>
      <p:pic>
        <p:nvPicPr>
          <p:cNvPr id="7" name="Picture 2" descr="http://qrcoder.ru/code/?http%3A%2F%2Freflekschool.ru%2Fp1aa1.html&amp;4&amp;0">
            <a:extLst>
              <a:ext uri="{FF2B5EF4-FFF2-40B4-BE49-F238E27FC236}">
                <a16:creationId xmlns:a16="http://schemas.microsoft.com/office/drawing/2014/main" id="{FB228DB1-EA96-4F9F-8DF6-B347A6928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252" y="123960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F7B0EA-FF1C-4157-817E-196E1C7F97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468" y="2695422"/>
            <a:ext cx="3096344" cy="21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23114" y="1959682"/>
            <a:ext cx="7920372" cy="158482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712200" y="4803775"/>
            <a:ext cx="431800" cy="215900"/>
          </a:xfrm>
        </p:spPr>
        <p:txBody>
          <a:bodyPr/>
          <a:lstStyle/>
          <a:p>
            <a:fld id="{40601B83-8D4A-48A8-8415-B92BF05CF72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72A8A02-2602-4320-8EBF-677E53B6361F}"/>
              </a:ext>
            </a:extLst>
          </p:cNvPr>
          <p:cNvSpPr/>
          <p:nvPr/>
        </p:nvSpPr>
        <p:spPr>
          <a:xfrm>
            <a:off x="1043608" y="1531641"/>
            <a:ext cx="2633118" cy="2585044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19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9B"/>
                </a:solidFill>
                <a:latin typeface="Century Schoolbook" panose="02040604050505020304" pitchFamily="18" charset="0"/>
              </a:rPr>
              <a:t>Мотивация </a:t>
            </a:r>
            <a:r>
              <a:rPr lang="en-US" b="1" dirty="0">
                <a:solidFill>
                  <a:srgbClr val="00B09B"/>
                </a:solidFill>
                <a:latin typeface="Century Schoolbook" panose="02040604050505020304" pitchFamily="18" charset="0"/>
              </a:rPr>
              <a:t>vs</a:t>
            </a:r>
            <a:r>
              <a:rPr lang="ru-RU" b="1" dirty="0">
                <a:solidFill>
                  <a:srgbClr val="00B09B"/>
                </a:solidFill>
                <a:latin typeface="Century Schoolbook" panose="02040604050505020304" pitchFamily="18" charset="0"/>
              </a:rPr>
              <a:t> самоопределение</a:t>
            </a:r>
            <a:endParaRPr lang="ru-RU" dirty="0">
              <a:solidFill>
                <a:srgbClr val="00B09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Picture 2" descr="http://reflekschool.ru/images/zerkalo.jpg">
            <a:extLst>
              <a:ext uri="{FF2B5EF4-FFF2-40B4-BE49-F238E27FC236}">
                <a16:creationId xmlns:a16="http://schemas.microsoft.com/office/drawing/2014/main" id="{96CC7B4A-8AF7-4AEA-A44C-CC1D584A9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5685" y="3427148"/>
            <a:ext cx="5711126" cy="16273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84324BF-E386-498D-AF5A-F1D2147F7340}"/>
              </a:ext>
            </a:extLst>
          </p:cNvPr>
          <p:cNvGrpSpPr/>
          <p:nvPr/>
        </p:nvGrpSpPr>
        <p:grpSpPr>
          <a:xfrm>
            <a:off x="2491297" y="1023038"/>
            <a:ext cx="5189040" cy="2916396"/>
            <a:chOff x="2491297" y="1023038"/>
            <a:chExt cx="5189040" cy="291639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E40BA86-B83C-48C1-BD6C-C41EE715A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9817">
              <a:off x="2491297" y="1023038"/>
              <a:ext cx="5189040" cy="2794706"/>
            </a:xfrm>
            <a:prstGeom prst="rect">
              <a:avLst/>
            </a:prstGeom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0985A2B8-6C32-423F-B90C-27D15D8BA027}"/>
                </a:ext>
              </a:extLst>
            </p:cNvPr>
            <p:cNvSpPr/>
            <p:nvPr/>
          </p:nvSpPr>
          <p:spPr>
            <a:xfrm>
              <a:off x="2699792" y="1292556"/>
              <a:ext cx="4572000" cy="264687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426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anose="02040604050505020304" pitchFamily="18" charset="0"/>
                </a:rPr>
                <a:t>Кто я?</a:t>
              </a:r>
            </a:p>
            <a:p>
              <a:pPr algn="ctr"/>
              <a:r>
                <a:rPr lang="ru-RU" sz="1600" b="1" dirty="0">
                  <a:solidFill>
                    <a:srgbClr val="0426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anose="02040604050505020304" pitchFamily="18" charset="0"/>
                </a:rPr>
                <a:t>Чего я хочу?</a:t>
              </a:r>
            </a:p>
            <a:p>
              <a:pPr algn="ctr"/>
              <a:r>
                <a:rPr lang="ru-RU" sz="1600" b="1" dirty="0">
                  <a:solidFill>
                    <a:srgbClr val="0426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anose="02040604050505020304" pitchFamily="18" charset="0"/>
                </a:rPr>
                <a:t>Что я могу?</a:t>
              </a:r>
              <a:endParaRPr lang="en-US" sz="1600" b="1" dirty="0">
                <a:solidFill>
                  <a:srgbClr val="042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endParaRPr>
            </a:p>
            <a:p>
              <a:pPr algn="ctr"/>
              <a:r>
                <a:rPr lang="ru-RU" sz="1600" b="1" dirty="0">
                  <a:solidFill>
                    <a:srgbClr val="0426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anose="02040604050505020304" pitchFamily="18" charset="0"/>
                </a:rPr>
                <a:t>Какие качества характера у меня есть?</a:t>
              </a:r>
            </a:p>
            <a:p>
              <a:pPr algn="ctr"/>
              <a:r>
                <a:rPr lang="ru-RU" sz="1600" b="1" dirty="0">
                  <a:solidFill>
                    <a:srgbClr val="0426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anose="02040604050505020304" pitchFamily="18" charset="0"/>
                </a:rPr>
                <a:t>Какие требования ко мне предъявляет общество?</a:t>
              </a:r>
            </a:p>
            <a:p>
              <a:pPr algn="ctr"/>
              <a:endParaRPr lang="en-US" sz="1400" b="1" dirty="0">
                <a:solidFill>
                  <a:srgbClr val="042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endParaRPr>
            </a:p>
            <a:p>
              <a:pPr algn="ctr"/>
              <a:endParaRPr lang="en-US" sz="1400" b="1" dirty="0">
                <a:solidFill>
                  <a:srgbClr val="042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endParaRPr>
            </a:p>
            <a:p>
              <a:pPr algn="ctr"/>
              <a:endParaRPr lang="en-US" sz="1400" b="1" dirty="0">
                <a:solidFill>
                  <a:srgbClr val="042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endParaRPr>
            </a:p>
            <a:p>
              <a:pPr algn="ctr"/>
              <a:endParaRPr lang="en-US" sz="1400" b="1" dirty="0">
                <a:solidFill>
                  <a:srgbClr val="042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endParaRPr>
            </a:p>
            <a:p>
              <a:pPr algn="ctr"/>
              <a:endParaRPr lang="ru-RU" sz="1400" b="1" dirty="0">
                <a:solidFill>
                  <a:srgbClr val="042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BBFFD1-9E2E-4A61-AF62-63C6DD6B63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562" y="3083109"/>
            <a:ext cx="1334230" cy="18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9B"/>
                </a:solidFill>
                <a:latin typeface="Century Schoolbook" panose="02040604050505020304" pitchFamily="18" charset="0"/>
              </a:rPr>
              <a:t>Рефлексивная сессия</a:t>
            </a:r>
            <a:endParaRPr lang="ru-RU" dirty="0">
              <a:solidFill>
                <a:srgbClr val="00B09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 descr="https://sun9-87.userapi.com/impg/emBH3El-_J2bUPlIjv-vL3pMt5FguF54yjfaNQ/uGZgV8O958g.jpg?size=897x496&amp;quality=95&amp;sign=c4e098b966558afbe63d1b66f14eb4a5&amp;c_uniq_tag=cy90_yXepnzcVV-Fz9GX_poAmpimhfjbTUTNwOKgmQw&amp;type=album">
            <a:extLst>
              <a:ext uri="{FF2B5EF4-FFF2-40B4-BE49-F238E27FC236}">
                <a16:creationId xmlns:a16="http://schemas.microsoft.com/office/drawing/2014/main" id="{7E4BF292-0A09-47AF-BE82-44078531F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4919" y="2264318"/>
            <a:ext cx="3024555" cy="229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3">
            <a:extLst>
              <a:ext uri="{FF2B5EF4-FFF2-40B4-BE49-F238E27FC236}">
                <a16:creationId xmlns:a16="http://schemas.microsoft.com/office/drawing/2014/main" id="{76913D23-EB84-4EDD-B6B3-5F39E59E5B63}"/>
              </a:ext>
            </a:extLst>
          </p:cNvPr>
          <p:cNvSpPr txBox="1">
            <a:spLocks/>
          </p:cNvSpPr>
          <p:nvPr/>
        </p:nvSpPr>
        <p:spPr>
          <a:xfrm>
            <a:off x="1676803" y="1292810"/>
            <a:ext cx="7110566" cy="6608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latin typeface="Century Gothic" panose="020B0502020202020204" pitchFamily="34" charset="0"/>
              </a:rPr>
              <a:t>Новая воспитательная практика, обеспечивающая повышение образовательной мотивации обучающихся основной и средней школы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843786D7-14DC-4007-88BD-9F0F4E570A9C}"/>
              </a:ext>
            </a:extLst>
          </p:cNvPr>
          <p:cNvSpPr txBox="1">
            <a:spLocks/>
          </p:cNvSpPr>
          <p:nvPr/>
        </p:nvSpPr>
        <p:spPr>
          <a:xfrm>
            <a:off x="1661841" y="2264318"/>
            <a:ext cx="3255237" cy="6608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latin typeface="Century Gothic" panose="020B0502020202020204" pitchFamily="34" charset="0"/>
              </a:rPr>
              <a:t>Осуществляется методом погружения</a:t>
            </a:r>
          </a:p>
          <a:p>
            <a:pPr algn="just"/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E8E8C9ED-0C62-4BE0-8577-E360B2234C5F}"/>
              </a:ext>
            </a:extLst>
          </p:cNvPr>
          <p:cNvSpPr txBox="1">
            <a:spLocks/>
          </p:cNvSpPr>
          <p:nvPr/>
        </p:nvSpPr>
        <p:spPr>
          <a:xfrm>
            <a:off x="1661841" y="3005803"/>
            <a:ext cx="3311585" cy="6460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latin typeface="Century Gothic" panose="020B0502020202020204" pitchFamily="34" charset="0"/>
              </a:rPr>
              <a:t>Основана на рефлексии собственного опыта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98E27E-D4E4-4399-BA68-21A97B5756C8}"/>
              </a:ext>
            </a:extLst>
          </p:cNvPr>
          <p:cNvSpPr/>
          <p:nvPr/>
        </p:nvSpPr>
        <p:spPr>
          <a:xfrm>
            <a:off x="1692463" y="37347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Century Gothic" panose="020B0502020202020204" pitchFamily="34" charset="0"/>
              </a:rPr>
              <a:t>Внеурочная деятельность </a:t>
            </a: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«Умный выбор в умной школе»</a:t>
            </a:r>
          </a:p>
        </p:txBody>
      </p:sp>
    </p:spTree>
    <p:extLst>
      <p:ext uri="{BB962C8B-B14F-4D97-AF65-F5344CB8AC3E}">
        <p14:creationId xmlns:p14="http://schemas.microsoft.com/office/powerpoint/2010/main" val="18035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9B"/>
                </a:solidFill>
                <a:latin typeface="Century Schoolbook" panose="02040604050505020304" pitchFamily="18" charset="0"/>
              </a:rPr>
              <a:t>Рефлексивная сессия</a:t>
            </a:r>
            <a:endParaRPr lang="ru-RU" dirty="0">
              <a:solidFill>
                <a:srgbClr val="00B09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76913D23-EB84-4EDD-B6B3-5F39E59E5B63}"/>
              </a:ext>
            </a:extLst>
          </p:cNvPr>
          <p:cNvSpPr txBox="1">
            <a:spLocks/>
          </p:cNvSpPr>
          <p:nvPr/>
        </p:nvSpPr>
        <p:spPr>
          <a:xfrm>
            <a:off x="1676803" y="1292810"/>
            <a:ext cx="7110566" cy="6608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843786D7-14DC-4007-88BD-9F0F4E570A9C}"/>
              </a:ext>
            </a:extLst>
          </p:cNvPr>
          <p:cNvSpPr txBox="1">
            <a:spLocks/>
          </p:cNvSpPr>
          <p:nvPr/>
        </p:nvSpPr>
        <p:spPr>
          <a:xfrm>
            <a:off x="1676803" y="2478806"/>
            <a:ext cx="7110566" cy="6608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E8E8C9ED-0C62-4BE0-8577-E360B2234C5F}"/>
              </a:ext>
            </a:extLst>
          </p:cNvPr>
          <p:cNvSpPr txBox="1">
            <a:spLocks/>
          </p:cNvSpPr>
          <p:nvPr/>
        </p:nvSpPr>
        <p:spPr>
          <a:xfrm>
            <a:off x="1692463" y="3082180"/>
            <a:ext cx="3024555" cy="9297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7E831200-B84B-4B1D-886E-7A69E69A49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116519"/>
              </p:ext>
            </p:extLst>
          </p:nvPr>
        </p:nvGraphicFramePr>
        <p:xfrm>
          <a:off x="2123728" y="1131590"/>
          <a:ext cx="5886055" cy="3810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619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9B"/>
                </a:solidFill>
                <a:latin typeface="Century Schoolbook" panose="02040604050505020304" pitchFamily="18" charset="0"/>
              </a:rPr>
              <a:t>Рефлексивная сессия</a:t>
            </a:r>
            <a:endParaRPr lang="ru-RU" dirty="0">
              <a:solidFill>
                <a:srgbClr val="00B09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76913D23-EB84-4EDD-B6B3-5F39E59E5B63}"/>
              </a:ext>
            </a:extLst>
          </p:cNvPr>
          <p:cNvSpPr txBox="1">
            <a:spLocks/>
          </p:cNvSpPr>
          <p:nvPr/>
        </p:nvSpPr>
        <p:spPr>
          <a:xfrm>
            <a:off x="1676803" y="1292810"/>
            <a:ext cx="7110566" cy="6608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843786D7-14DC-4007-88BD-9F0F4E570A9C}"/>
              </a:ext>
            </a:extLst>
          </p:cNvPr>
          <p:cNvSpPr txBox="1">
            <a:spLocks/>
          </p:cNvSpPr>
          <p:nvPr/>
        </p:nvSpPr>
        <p:spPr>
          <a:xfrm>
            <a:off x="1676803" y="2478806"/>
            <a:ext cx="7110566" cy="6608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E8E8C9ED-0C62-4BE0-8577-E360B2234C5F}"/>
              </a:ext>
            </a:extLst>
          </p:cNvPr>
          <p:cNvSpPr txBox="1">
            <a:spLocks/>
          </p:cNvSpPr>
          <p:nvPr/>
        </p:nvSpPr>
        <p:spPr>
          <a:xfrm>
            <a:off x="1692463" y="3082180"/>
            <a:ext cx="3024555" cy="9297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7E831200-B84B-4B1D-886E-7A69E69A49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206313"/>
              </p:ext>
            </p:extLst>
          </p:nvPr>
        </p:nvGraphicFramePr>
        <p:xfrm>
          <a:off x="1799692" y="1131590"/>
          <a:ext cx="676875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96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9B"/>
                </a:solidFill>
                <a:latin typeface="Century Schoolbook" panose="02040604050505020304" pitchFamily="18" charset="0"/>
              </a:rPr>
              <a:t>Рефлексивная сессия</a:t>
            </a:r>
            <a:endParaRPr lang="ru-RU" dirty="0">
              <a:solidFill>
                <a:srgbClr val="00B09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76913D23-EB84-4EDD-B6B3-5F39E59E5B63}"/>
              </a:ext>
            </a:extLst>
          </p:cNvPr>
          <p:cNvSpPr txBox="1">
            <a:spLocks/>
          </p:cNvSpPr>
          <p:nvPr/>
        </p:nvSpPr>
        <p:spPr>
          <a:xfrm>
            <a:off x="1676803" y="1292810"/>
            <a:ext cx="7110566" cy="6608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843786D7-14DC-4007-88BD-9F0F4E570A9C}"/>
              </a:ext>
            </a:extLst>
          </p:cNvPr>
          <p:cNvSpPr txBox="1">
            <a:spLocks/>
          </p:cNvSpPr>
          <p:nvPr/>
        </p:nvSpPr>
        <p:spPr>
          <a:xfrm>
            <a:off x="1676803" y="2478806"/>
            <a:ext cx="7110566" cy="6608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E8E8C9ED-0C62-4BE0-8577-E360B2234C5F}"/>
              </a:ext>
            </a:extLst>
          </p:cNvPr>
          <p:cNvSpPr txBox="1">
            <a:spLocks/>
          </p:cNvSpPr>
          <p:nvPr/>
        </p:nvSpPr>
        <p:spPr>
          <a:xfrm>
            <a:off x="1692463" y="3082180"/>
            <a:ext cx="3024555" cy="9297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0EBB0CBB-E018-4F52-AE53-907A71807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753607"/>
              </p:ext>
            </p:extLst>
          </p:nvPr>
        </p:nvGraphicFramePr>
        <p:xfrm>
          <a:off x="1828800" y="971550"/>
          <a:ext cx="7110566" cy="39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89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9B"/>
                </a:solidFill>
                <a:latin typeface="Century Schoolbook" panose="02040604050505020304" pitchFamily="18" charset="0"/>
              </a:rPr>
              <a:t>Модель Колба</a:t>
            </a:r>
            <a:endParaRPr lang="ru-RU" dirty="0">
              <a:solidFill>
                <a:srgbClr val="00B09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E8E8C9ED-0C62-4BE0-8577-E360B2234C5F}"/>
              </a:ext>
            </a:extLst>
          </p:cNvPr>
          <p:cNvSpPr txBox="1">
            <a:spLocks/>
          </p:cNvSpPr>
          <p:nvPr/>
        </p:nvSpPr>
        <p:spPr>
          <a:xfrm>
            <a:off x="1692463" y="3082181"/>
            <a:ext cx="3312368" cy="6608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7E831200-B84B-4B1D-886E-7A69E69A49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506240"/>
              </p:ext>
            </p:extLst>
          </p:nvPr>
        </p:nvGraphicFramePr>
        <p:xfrm>
          <a:off x="1979712" y="1472469"/>
          <a:ext cx="6516724" cy="318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78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9B"/>
                </a:solidFill>
                <a:latin typeface="Century Schoolbook" panose="02040604050505020304" pitchFamily="18" charset="0"/>
              </a:rPr>
              <a:t>Рефлексивная сессия</a:t>
            </a:r>
            <a:endParaRPr lang="ru-RU" dirty="0">
              <a:solidFill>
                <a:srgbClr val="00B09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E8E8C9ED-0C62-4BE0-8577-E360B2234C5F}"/>
              </a:ext>
            </a:extLst>
          </p:cNvPr>
          <p:cNvSpPr txBox="1">
            <a:spLocks/>
          </p:cNvSpPr>
          <p:nvPr/>
        </p:nvSpPr>
        <p:spPr>
          <a:xfrm>
            <a:off x="1692463" y="3082181"/>
            <a:ext cx="3312368" cy="6608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D8DFE7-1CAA-4A41-9530-FAA127500F6A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7287" y="1182072"/>
            <a:ext cx="5300918" cy="3657931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72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12994</TotalTime>
  <Words>557</Words>
  <Application>Microsoft Office PowerPoint</Application>
  <PresentationFormat>Экран (16:9)</PresentationFormat>
  <Paragraphs>136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Century Schoolbook</vt:lpstr>
      <vt:lpstr>Open Sans</vt:lpstr>
      <vt:lpstr>Open Sans Semibold</vt:lpstr>
      <vt:lpstr>Times New Roman</vt:lpstr>
      <vt:lpstr>Тема Office</vt:lpstr>
      <vt:lpstr>Презентация PowerPoint</vt:lpstr>
      <vt:lpstr>ЧТО ТАКОЕ РЕФЛЕКСИВНАЯ СЕССИЯ? (ГЛАЗАМИ РАЗРАБОТЧИКА ИДЕИ)</vt:lpstr>
      <vt:lpstr>Мотивация vs самоопределение</vt:lpstr>
      <vt:lpstr>Рефлексивная сессия</vt:lpstr>
      <vt:lpstr>Рефлексивная сессия</vt:lpstr>
      <vt:lpstr>Рефлексивная сессия</vt:lpstr>
      <vt:lpstr>Рефлексивная сессия</vt:lpstr>
      <vt:lpstr>Модель Колба</vt:lpstr>
      <vt:lpstr>Рефлексивная сессия</vt:lpstr>
      <vt:lpstr>Рефлексивная сессия</vt:lpstr>
      <vt:lpstr>Рефлексивная сессия</vt:lpstr>
      <vt:lpstr>Рефлексивная сессия</vt:lpstr>
      <vt:lpstr>Рефлексивная сессия «Мои ресурсы» 9 класс </vt:lpstr>
      <vt:lpstr>Ролики-ледоколы</vt:lpstr>
      <vt:lpstr>Разминка</vt:lpstr>
      <vt:lpstr>Мостик из прошлой сессии</vt:lpstr>
      <vt:lpstr>Метафорический этап аналогий и сторителлинга</vt:lpstr>
      <vt:lpstr>1 этап по Колбу: поиск имеющегося опыта</vt:lpstr>
      <vt:lpstr>2 этап по Колбу: первичное обращение к опыту</vt:lpstr>
      <vt:lpstr>3 этап по Колбу: теория</vt:lpstr>
      <vt:lpstr>4 этап по Колбу: вторичное обращение к опыту</vt:lpstr>
      <vt:lpstr>Мостик к следующей встрече</vt:lpstr>
      <vt:lpstr>Рефлексия по поводу результатов сессии</vt:lpstr>
      <vt:lpstr>Карта рефлексивной сессии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Юлия Дмитриева</cp:lastModifiedBy>
  <cp:revision>350</cp:revision>
  <cp:lastPrinted>2017-03-30T08:39:18Z</cp:lastPrinted>
  <dcterms:created xsi:type="dcterms:W3CDTF">2017-03-23T13:26:11Z</dcterms:created>
  <dcterms:modified xsi:type="dcterms:W3CDTF">2023-03-23T14:21:02Z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