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9"/>
  </p:notesMasterIdLst>
  <p:handoutMasterIdLst>
    <p:handoutMasterId r:id="rId20"/>
  </p:handoutMasterIdLst>
  <p:sldIdLst>
    <p:sldId id="312" r:id="rId4"/>
    <p:sldId id="314" r:id="rId5"/>
    <p:sldId id="336" r:id="rId6"/>
    <p:sldId id="326" r:id="rId7"/>
    <p:sldId id="325" r:id="rId8"/>
    <p:sldId id="324" r:id="rId9"/>
    <p:sldId id="327" r:id="rId10"/>
    <p:sldId id="328" r:id="rId11"/>
    <p:sldId id="329" r:id="rId12"/>
    <p:sldId id="330" r:id="rId13"/>
    <p:sldId id="331" r:id="rId14"/>
    <p:sldId id="333" r:id="rId15"/>
    <p:sldId id="334" r:id="rId16"/>
    <p:sldId id="335" r:id="rId17"/>
    <p:sldId id="332" r:id="rId18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F21"/>
    <a:srgbClr val="00B09B"/>
    <a:srgbClr val="01BFF1"/>
    <a:srgbClr val="00A1DD"/>
    <a:srgbClr val="00C1F4"/>
    <a:srgbClr val="FCAE17"/>
    <a:srgbClr val="0073F2"/>
    <a:srgbClr val="0072DF"/>
    <a:srgbClr val="003E81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17" autoAdjust="0"/>
    <p:restoredTop sz="96395" autoAdjust="0"/>
  </p:normalViewPr>
  <p:slideViewPr>
    <p:cSldViewPr showGuides="1">
      <p:cViewPr varScale="1">
        <p:scale>
          <a:sx n="111" d="100"/>
          <a:sy n="111" d="100"/>
        </p:scale>
        <p:origin x="120" y="378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andexDisk\&#1054;&#1069;&#1056;\&#1050;&#1086;&#1085;&#1089;&#1090;&#1072;&#1090;&#1080;&#1088;&#1091;&#1102;&#1097;&#1080;&#1081;%20&#1079;&#1072;&#1084;&#1077;&#1088;\&#1054;&#1090;&#1085;&#1086;&#1096;&#1077;&#1085;&#1080;&#1077;%20&#1082;%20&#1091;&#1095;&#1077;&#1073;&#1085;&#1099;&#1084;%20&#1087;&#1088;&#1077;&#1076;&#1084;&#1077;&#1090;&#1072;&#1084;\8%20&#1082;&#1083;&#1072;&#1089;&#1089;%20&#1041;&#1072;&#1073;&#1072;&#1083;&#1082;&#1080;&#1085;&#1072;\&#1056;&#1077;&#1079;&#1091;&#1083;&#1100;&#1090;&#1072;&#1090;\&#1054;&#1073;&#1088;&#1072;&#1073;&#1086;&#1090;&#1082;&#1072;%208&#104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Лист2!$B$1</c:f>
              <c:strCache>
                <c:ptCount val="1"/>
                <c:pt idx="0">
                  <c:v>Ситуативный интерес; </c:v>
                </c:pt>
              </c:strCache>
            </c:strRef>
          </c:tx>
          <c:invertIfNegative val="0"/>
          <c:cat>
            <c:strRef>
              <c:f>Лист2!$A$2:$A$18</c:f>
              <c:strCache>
                <c:ptCount val="17"/>
                <c:pt idx="0">
                  <c:v>Биология </c:v>
                </c:pt>
                <c:pt idx="1">
                  <c:v>Химия </c:v>
                </c:pt>
                <c:pt idx="2">
                  <c:v>Алгебра</c:v>
                </c:pt>
                <c:pt idx="3">
                  <c:v>Геометрия </c:v>
                </c:pt>
                <c:pt idx="4">
                  <c:v>Литература </c:v>
                </c:pt>
                <c:pt idx="5">
                  <c:v>Русский язык</c:v>
                </c:pt>
                <c:pt idx="6">
                  <c:v>География </c:v>
                </c:pt>
                <c:pt idx="7">
                  <c:v>Музыка </c:v>
                </c:pt>
                <c:pt idx="8">
                  <c:v>ОБЖ </c:v>
                </c:pt>
                <c:pt idx="9">
                  <c:v>Обществознание </c:v>
                </c:pt>
                <c:pt idx="10">
                  <c:v>Технология (черчение) </c:v>
                </c:pt>
                <c:pt idx="11">
                  <c:v>Английский язык </c:v>
                </c:pt>
                <c:pt idx="12">
                  <c:v>Информатика </c:v>
                </c:pt>
                <c:pt idx="13">
                  <c:v>Физ-ра </c:v>
                </c:pt>
                <c:pt idx="14">
                  <c:v>ИЗО</c:v>
                </c:pt>
                <c:pt idx="15">
                  <c:v>История </c:v>
                </c:pt>
                <c:pt idx="16">
                  <c:v>Физика </c:v>
                </c:pt>
              </c:strCache>
            </c:strRef>
          </c:cat>
          <c:val>
            <c:numRef>
              <c:f>Лист2!$B$2:$B$18</c:f>
              <c:numCache>
                <c:formatCode>0%</c:formatCode>
                <c:ptCount val="17"/>
                <c:pt idx="0">
                  <c:v>0.98</c:v>
                </c:pt>
                <c:pt idx="1">
                  <c:v>0.93</c:v>
                </c:pt>
                <c:pt idx="2">
                  <c:v>0.79</c:v>
                </c:pt>
                <c:pt idx="3">
                  <c:v>0.69</c:v>
                </c:pt>
                <c:pt idx="4">
                  <c:v>0.73</c:v>
                </c:pt>
                <c:pt idx="5">
                  <c:v>0.64</c:v>
                </c:pt>
                <c:pt idx="6">
                  <c:v>0.62</c:v>
                </c:pt>
                <c:pt idx="7">
                  <c:v>0.64</c:v>
                </c:pt>
                <c:pt idx="8">
                  <c:v>0.6</c:v>
                </c:pt>
                <c:pt idx="9">
                  <c:v>0.56999999999999995</c:v>
                </c:pt>
                <c:pt idx="10">
                  <c:v>0.56999999999999995</c:v>
                </c:pt>
                <c:pt idx="11">
                  <c:v>0.56999999999999995</c:v>
                </c:pt>
                <c:pt idx="12">
                  <c:v>0.5</c:v>
                </c:pt>
                <c:pt idx="13">
                  <c:v>0.55000000000000004</c:v>
                </c:pt>
                <c:pt idx="14">
                  <c:v>0.5</c:v>
                </c:pt>
                <c:pt idx="15">
                  <c:v>0.52</c:v>
                </c:pt>
                <c:pt idx="16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E9-4DF9-B014-6C5E9E89EE65}"/>
            </c:ext>
          </c:extLst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Учение по необходимости; </c:v>
                </c:pt>
              </c:strCache>
            </c:strRef>
          </c:tx>
          <c:invertIfNegative val="0"/>
          <c:cat>
            <c:strRef>
              <c:f>Лист2!$A$2:$A$18</c:f>
              <c:strCache>
                <c:ptCount val="17"/>
                <c:pt idx="0">
                  <c:v>Биология </c:v>
                </c:pt>
                <c:pt idx="1">
                  <c:v>Химия </c:v>
                </c:pt>
                <c:pt idx="2">
                  <c:v>Алгебра</c:v>
                </c:pt>
                <c:pt idx="3">
                  <c:v>Геометрия </c:v>
                </c:pt>
                <c:pt idx="4">
                  <c:v>Литература </c:v>
                </c:pt>
                <c:pt idx="5">
                  <c:v>Русский язык</c:v>
                </c:pt>
                <c:pt idx="6">
                  <c:v>География </c:v>
                </c:pt>
                <c:pt idx="7">
                  <c:v>Музыка </c:v>
                </c:pt>
                <c:pt idx="8">
                  <c:v>ОБЖ </c:v>
                </c:pt>
                <c:pt idx="9">
                  <c:v>Обществознание </c:v>
                </c:pt>
                <c:pt idx="10">
                  <c:v>Технология (черчение) </c:v>
                </c:pt>
                <c:pt idx="11">
                  <c:v>Английский язык </c:v>
                </c:pt>
                <c:pt idx="12">
                  <c:v>Информатика </c:v>
                </c:pt>
                <c:pt idx="13">
                  <c:v>Физ-ра </c:v>
                </c:pt>
                <c:pt idx="14">
                  <c:v>ИЗО</c:v>
                </c:pt>
                <c:pt idx="15">
                  <c:v>История </c:v>
                </c:pt>
                <c:pt idx="16">
                  <c:v>Физика </c:v>
                </c:pt>
              </c:strCache>
            </c:strRef>
          </c:cat>
          <c:val>
            <c:numRef>
              <c:f>Лист2!$C$2:$C$18</c:f>
              <c:numCache>
                <c:formatCode>0%</c:formatCode>
                <c:ptCount val="17"/>
                <c:pt idx="0">
                  <c:v>0.95</c:v>
                </c:pt>
                <c:pt idx="1">
                  <c:v>0.93</c:v>
                </c:pt>
                <c:pt idx="2">
                  <c:v>0.9</c:v>
                </c:pt>
                <c:pt idx="3">
                  <c:v>0.9</c:v>
                </c:pt>
                <c:pt idx="4">
                  <c:v>0.88</c:v>
                </c:pt>
                <c:pt idx="5">
                  <c:v>0.86</c:v>
                </c:pt>
                <c:pt idx="6">
                  <c:v>0.76</c:v>
                </c:pt>
                <c:pt idx="7">
                  <c:v>0.83</c:v>
                </c:pt>
                <c:pt idx="8">
                  <c:v>0.79</c:v>
                </c:pt>
                <c:pt idx="9">
                  <c:v>0.76</c:v>
                </c:pt>
                <c:pt idx="10">
                  <c:v>0.83</c:v>
                </c:pt>
                <c:pt idx="11">
                  <c:v>0.76</c:v>
                </c:pt>
                <c:pt idx="12">
                  <c:v>0.76</c:v>
                </c:pt>
                <c:pt idx="13">
                  <c:v>0.74</c:v>
                </c:pt>
                <c:pt idx="14">
                  <c:v>0.74</c:v>
                </c:pt>
                <c:pt idx="15">
                  <c:v>0.71</c:v>
                </c:pt>
                <c:pt idx="16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E9-4DF9-B014-6C5E9E89EE65}"/>
            </c:ext>
          </c:extLst>
        </c:ser>
        <c:ser>
          <c:idx val="2"/>
          <c:order val="2"/>
          <c:tx>
            <c:strRef>
              <c:f>Лист2!$D$1</c:f>
              <c:strCache>
                <c:ptCount val="1"/>
                <c:pt idx="0">
                  <c:v>Интерес к предмету; </c:v>
                </c:pt>
              </c:strCache>
            </c:strRef>
          </c:tx>
          <c:invertIfNegative val="0"/>
          <c:cat>
            <c:strRef>
              <c:f>Лист2!$A$2:$A$18</c:f>
              <c:strCache>
                <c:ptCount val="17"/>
                <c:pt idx="0">
                  <c:v>Биология </c:v>
                </c:pt>
                <c:pt idx="1">
                  <c:v>Химия </c:v>
                </c:pt>
                <c:pt idx="2">
                  <c:v>Алгебра</c:v>
                </c:pt>
                <c:pt idx="3">
                  <c:v>Геометрия </c:v>
                </c:pt>
                <c:pt idx="4">
                  <c:v>Литература </c:v>
                </c:pt>
                <c:pt idx="5">
                  <c:v>Русский язык</c:v>
                </c:pt>
                <c:pt idx="6">
                  <c:v>География </c:v>
                </c:pt>
                <c:pt idx="7">
                  <c:v>Музыка </c:v>
                </c:pt>
                <c:pt idx="8">
                  <c:v>ОБЖ </c:v>
                </c:pt>
                <c:pt idx="9">
                  <c:v>Обществознание </c:v>
                </c:pt>
                <c:pt idx="10">
                  <c:v>Технология (черчение) </c:v>
                </c:pt>
                <c:pt idx="11">
                  <c:v>Английский язык </c:v>
                </c:pt>
                <c:pt idx="12">
                  <c:v>Информатика </c:v>
                </c:pt>
                <c:pt idx="13">
                  <c:v>Физ-ра </c:v>
                </c:pt>
                <c:pt idx="14">
                  <c:v>ИЗО</c:v>
                </c:pt>
                <c:pt idx="15">
                  <c:v>История </c:v>
                </c:pt>
                <c:pt idx="16">
                  <c:v>Физика </c:v>
                </c:pt>
              </c:strCache>
            </c:strRef>
          </c:cat>
          <c:val>
            <c:numRef>
              <c:f>Лист2!$D$2:$D$18</c:f>
              <c:numCache>
                <c:formatCode>0%</c:formatCode>
                <c:ptCount val="17"/>
                <c:pt idx="0">
                  <c:v>0.89</c:v>
                </c:pt>
                <c:pt idx="1">
                  <c:v>0.8</c:v>
                </c:pt>
                <c:pt idx="2">
                  <c:v>0.61</c:v>
                </c:pt>
                <c:pt idx="3">
                  <c:v>0.71</c:v>
                </c:pt>
                <c:pt idx="4">
                  <c:v>0.64</c:v>
                </c:pt>
                <c:pt idx="5">
                  <c:v>0.61</c:v>
                </c:pt>
                <c:pt idx="6">
                  <c:v>0.55000000000000004</c:v>
                </c:pt>
                <c:pt idx="7">
                  <c:v>0.5</c:v>
                </c:pt>
                <c:pt idx="8">
                  <c:v>0.56000000000000005</c:v>
                </c:pt>
                <c:pt idx="9">
                  <c:v>0.42</c:v>
                </c:pt>
                <c:pt idx="10">
                  <c:v>0.51</c:v>
                </c:pt>
                <c:pt idx="11">
                  <c:v>0.45</c:v>
                </c:pt>
                <c:pt idx="12">
                  <c:v>0.49</c:v>
                </c:pt>
                <c:pt idx="13">
                  <c:v>0.37</c:v>
                </c:pt>
                <c:pt idx="14">
                  <c:v>0.46</c:v>
                </c:pt>
                <c:pt idx="15">
                  <c:v>0.44</c:v>
                </c:pt>
                <c:pt idx="16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E9-4DF9-B014-6C5E9E89EE65}"/>
            </c:ext>
          </c:extLst>
        </c:ser>
        <c:ser>
          <c:idx val="3"/>
          <c:order val="3"/>
          <c:tx>
            <c:strRef>
              <c:f>Лист2!$E$1</c:f>
              <c:strCache>
                <c:ptCount val="1"/>
                <c:pt idx="0">
                  <c:v>Повышенный познавательный интерес</c:v>
                </c:pt>
              </c:strCache>
            </c:strRef>
          </c:tx>
          <c:invertIfNegative val="0"/>
          <c:cat>
            <c:strRef>
              <c:f>Лист2!$A$2:$A$18</c:f>
              <c:strCache>
                <c:ptCount val="17"/>
                <c:pt idx="0">
                  <c:v>Биология </c:v>
                </c:pt>
                <c:pt idx="1">
                  <c:v>Химия </c:v>
                </c:pt>
                <c:pt idx="2">
                  <c:v>Алгебра</c:v>
                </c:pt>
                <c:pt idx="3">
                  <c:v>Геометрия </c:v>
                </c:pt>
                <c:pt idx="4">
                  <c:v>Литература </c:v>
                </c:pt>
                <c:pt idx="5">
                  <c:v>Русский язык</c:v>
                </c:pt>
                <c:pt idx="6">
                  <c:v>География </c:v>
                </c:pt>
                <c:pt idx="7">
                  <c:v>Музыка </c:v>
                </c:pt>
                <c:pt idx="8">
                  <c:v>ОБЖ </c:v>
                </c:pt>
                <c:pt idx="9">
                  <c:v>Обществознание </c:v>
                </c:pt>
                <c:pt idx="10">
                  <c:v>Технология (черчение) </c:v>
                </c:pt>
                <c:pt idx="11">
                  <c:v>Английский язык </c:v>
                </c:pt>
                <c:pt idx="12">
                  <c:v>Информатика </c:v>
                </c:pt>
                <c:pt idx="13">
                  <c:v>Физ-ра </c:v>
                </c:pt>
                <c:pt idx="14">
                  <c:v>ИЗО</c:v>
                </c:pt>
                <c:pt idx="15">
                  <c:v>История </c:v>
                </c:pt>
                <c:pt idx="16">
                  <c:v>Физика </c:v>
                </c:pt>
              </c:strCache>
            </c:strRef>
          </c:cat>
          <c:val>
            <c:numRef>
              <c:f>Лист2!$E$2:$E$18</c:f>
              <c:numCache>
                <c:formatCode>0%</c:formatCode>
                <c:ptCount val="17"/>
                <c:pt idx="0">
                  <c:v>0.98</c:v>
                </c:pt>
                <c:pt idx="1">
                  <c:v>0.93</c:v>
                </c:pt>
                <c:pt idx="2">
                  <c:v>0.84</c:v>
                </c:pt>
                <c:pt idx="3">
                  <c:v>0.81</c:v>
                </c:pt>
                <c:pt idx="4">
                  <c:v>0.73</c:v>
                </c:pt>
                <c:pt idx="5">
                  <c:v>0.68</c:v>
                </c:pt>
                <c:pt idx="6">
                  <c:v>0.7</c:v>
                </c:pt>
                <c:pt idx="7">
                  <c:v>0.62</c:v>
                </c:pt>
                <c:pt idx="8">
                  <c:v>0.6</c:v>
                </c:pt>
                <c:pt idx="9">
                  <c:v>0.65</c:v>
                </c:pt>
                <c:pt idx="10">
                  <c:v>0.49</c:v>
                </c:pt>
                <c:pt idx="11">
                  <c:v>0.6</c:v>
                </c:pt>
                <c:pt idx="12">
                  <c:v>0.56000000000000005</c:v>
                </c:pt>
                <c:pt idx="13">
                  <c:v>0.65</c:v>
                </c:pt>
                <c:pt idx="14">
                  <c:v>0.48</c:v>
                </c:pt>
                <c:pt idx="15">
                  <c:v>0.5</c:v>
                </c:pt>
                <c:pt idx="16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E9-4DF9-B014-6C5E9E89E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9414912"/>
        <c:axId val="329420800"/>
      </c:barChart>
      <c:catAx>
        <c:axId val="329414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329420800"/>
        <c:crosses val="autoZero"/>
        <c:auto val="1"/>
        <c:lblAlgn val="ctr"/>
        <c:lblOffset val="100"/>
        <c:noMultiLvlLbl val="0"/>
      </c:catAx>
      <c:valAx>
        <c:axId val="329420800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29414912"/>
        <c:crosses val="autoZero"/>
        <c:crossBetween val="between"/>
        <c:majorUnit val="0.05"/>
      </c:valAx>
    </c:plotArea>
    <c:legend>
      <c:legendPos val="r"/>
      <c:layout>
        <c:manualLayout>
          <c:xMode val="edge"/>
          <c:yMode val="edge"/>
          <c:x val="0.70490445141348734"/>
          <c:y val="0.10879822664653964"/>
          <c:w val="0.29509554858651266"/>
          <c:h val="0.554424272095521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0FDF09-25C8-4933-9EF4-96C4296CACBA}" type="doc">
      <dgm:prSet loTypeId="urn:microsoft.com/office/officeart/2005/8/layout/equation2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AD4D19D6-0C22-4546-8391-3FE4441581D3}">
      <dgm:prSet phldrT="[Текст]" custT="1"/>
      <dgm:spPr/>
      <dgm:t>
        <a:bodyPr/>
        <a:lstStyle/>
        <a:p>
          <a:r>
            <a:rPr lang="ru-RU" sz="1050" b="1" dirty="0">
              <a:solidFill>
                <a:schemeClr val="tx1"/>
              </a:solidFill>
            </a:rPr>
            <a:t>Диагностика</a:t>
          </a:r>
        </a:p>
      </dgm:t>
    </dgm:pt>
    <dgm:pt modelId="{F46B17EC-1809-493D-BA17-24E3B5F0FF6E}" type="parTrans" cxnId="{14AEF13E-955E-4EC3-9DA8-7B62CE0233DA}">
      <dgm:prSet/>
      <dgm:spPr/>
      <dgm:t>
        <a:bodyPr/>
        <a:lstStyle/>
        <a:p>
          <a:endParaRPr lang="ru-RU"/>
        </a:p>
      </dgm:t>
    </dgm:pt>
    <dgm:pt modelId="{918ACF30-F6DA-4D44-8757-DF0BCAB5AC91}" type="sibTrans" cxnId="{14AEF13E-955E-4EC3-9DA8-7B62CE0233DA}">
      <dgm:prSet/>
      <dgm:spPr/>
      <dgm:t>
        <a:bodyPr/>
        <a:lstStyle/>
        <a:p>
          <a:endParaRPr lang="ru-RU"/>
        </a:p>
      </dgm:t>
    </dgm:pt>
    <dgm:pt modelId="{3F518D50-FFA0-4A8B-9E72-E7FBF5723979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</a:rPr>
            <a:t>Модель</a:t>
          </a:r>
        </a:p>
        <a:p>
          <a:r>
            <a:rPr lang="ru-RU" sz="1600" dirty="0">
              <a:solidFill>
                <a:schemeClr val="tx1"/>
              </a:solidFill>
            </a:rPr>
            <a:t>Колба</a:t>
          </a:r>
        </a:p>
      </dgm:t>
    </dgm:pt>
    <dgm:pt modelId="{ED805267-AC3B-47EE-84D5-CC3D6A5D878E}" type="parTrans" cxnId="{55C2882C-FCCE-4EA8-B3A1-F0D72D2F7783}">
      <dgm:prSet/>
      <dgm:spPr/>
      <dgm:t>
        <a:bodyPr/>
        <a:lstStyle/>
        <a:p>
          <a:endParaRPr lang="ru-RU"/>
        </a:p>
      </dgm:t>
    </dgm:pt>
    <dgm:pt modelId="{1BF77FDB-8057-4A55-B4AD-D9AD5E594D60}" type="sibTrans" cxnId="{55C2882C-FCCE-4EA8-B3A1-F0D72D2F7783}">
      <dgm:prSet/>
      <dgm:spPr/>
      <dgm:t>
        <a:bodyPr/>
        <a:lstStyle/>
        <a:p>
          <a:endParaRPr lang="ru-RU"/>
        </a:p>
      </dgm:t>
    </dgm:pt>
    <dgm:pt modelId="{3D40E73B-2FDF-4DFD-855E-F51C7B314E1A}">
      <dgm:prSet phldrT="[Текст]" custT="1"/>
      <dgm:spPr/>
      <dgm:t>
        <a:bodyPr/>
        <a:lstStyle/>
        <a:p>
          <a:r>
            <a:rPr lang="ru-RU" sz="1100" b="1" dirty="0">
              <a:solidFill>
                <a:schemeClr val="tx1"/>
              </a:solidFill>
            </a:rPr>
            <a:t>Коучинг</a:t>
          </a:r>
        </a:p>
        <a:p>
          <a:r>
            <a:rPr lang="ru-RU" sz="1100" b="1" dirty="0">
              <a:solidFill>
                <a:schemeClr val="tx1"/>
              </a:solidFill>
            </a:rPr>
            <a:t>Тренинг</a:t>
          </a:r>
        </a:p>
        <a:p>
          <a:r>
            <a:rPr lang="ru-RU" sz="1100" b="1" dirty="0">
              <a:solidFill>
                <a:schemeClr val="tx1"/>
              </a:solidFill>
            </a:rPr>
            <a:t>Наставничество</a:t>
          </a:r>
        </a:p>
      </dgm:t>
    </dgm:pt>
    <dgm:pt modelId="{42520362-CD8F-45FA-8871-98795EB5FE9E}" type="parTrans" cxnId="{B1ED8C59-2E80-45C3-A237-F060FA7AC2FA}">
      <dgm:prSet/>
      <dgm:spPr/>
      <dgm:t>
        <a:bodyPr/>
        <a:lstStyle/>
        <a:p>
          <a:endParaRPr lang="ru-RU"/>
        </a:p>
      </dgm:t>
    </dgm:pt>
    <dgm:pt modelId="{7AE3E30B-D2A7-400C-929A-F84CCFBBF0FB}" type="sibTrans" cxnId="{B1ED8C59-2E80-45C3-A237-F060FA7AC2FA}">
      <dgm:prSet/>
      <dgm:spPr/>
      <dgm:t>
        <a:bodyPr/>
        <a:lstStyle/>
        <a:p>
          <a:endParaRPr lang="ru-RU"/>
        </a:p>
      </dgm:t>
    </dgm:pt>
    <dgm:pt modelId="{37228EBA-4A33-4F58-A117-F82145644BA2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Рефлексивная сессия</a:t>
          </a:r>
        </a:p>
      </dgm:t>
    </dgm:pt>
    <dgm:pt modelId="{99FB0DFF-9C47-446E-87DC-D912A2D855CE}" type="parTrans" cxnId="{76DF21DD-2736-4EF1-8ACD-849BD75D947F}">
      <dgm:prSet/>
      <dgm:spPr/>
      <dgm:t>
        <a:bodyPr/>
        <a:lstStyle/>
        <a:p>
          <a:endParaRPr lang="ru-RU"/>
        </a:p>
      </dgm:t>
    </dgm:pt>
    <dgm:pt modelId="{6B9D91E1-C336-4407-99E6-BEED2FD2EB89}" type="sibTrans" cxnId="{76DF21DD-2736-4EF1-8ACD-849BD75D947F}">
      <dgm:prSet/>
      <dgm:spPr/>
      <dgm:t>
        <a:bodyPr/>
        <a:lstStyle/>
        <a:p>
          <a:endParaRPr lang="ru-RU"/>
        </a:p>
      </dgm:t>
    </dgm:pt>
    <dgm:pt modelId="{EB59D328-D5A6-4E79-8B59-2619CC86A87C}" type="pres">
      <dgm:prSet presAssocID="{3C0FDF09-25C8-4933-9EF4-96C4296CACBA}" presName="Name0" presStyleCnt="0">
        <dgm:presLayoutVars>
          <dgm:dir/>
          <dgm:resizeHandles val="exact"/>
        </dgm:presLayoutVars>
      </dgm:prSet>
      <dgm:spPr/>
    </dgm:pt>
    <dgm:pt modelId="{9C717536-028A-48CF-BC43-44BCA7936421}" type="pres">
      <dgm:prSet presAssocID="{3C0FDF09-25C8-4933-9EF4-96C4296CACBA}" presName="vNodes" presStyleCnt="0"/>
      <dgm:spPr/>
    </dgm:pt>
    <dgm:pt modelId="{9BA9348D-78C2-428A-BF4C-E884163DF8A8}" type="pres">
      <dgm:prSet presAssocID="{AD4D19D6-0C22-4546-8391-3FE4441581D3}" presName="node" presStyleLbl="node1" presStyleIdx="0" presStyleCnt="4" custScaleX="159664">
        <dgm:presLayoutVars>
          <dgm:bulletEnabled val="1"/>
        </dgm:presLayoutVars>
      </dgm:prSet>
      <dgm:spPr/>
    </dgm:pt>
    <dgm:pt modelId="{E1A49BC7-048B-41B8-8D72-0F205CA6AEB5}" type="pres">
      <dgm:prSet presAssocID="{918ACF30-F6DA-4D44-8757-DF0BCAB5AC91}" presName="spacerT" presStyleCnt="0"/>
      <dgm:spPr/>
    </dgm:pt>
    <dgm:pt modelId="{ED52C45C-6829-49F9-B484-20746149C754}" type="pres">
      <dgm:prSet presAssocID="{918ACF30-F6DA-4D44-8757-DF0BCAB5AC91}" presName="sibTrans" presStyleLbl="sibTrans2D1" presStyleIdx="0" presStyleCnt="3"/>
      <dgm:spPr/>
    </dgm:pt>
    <dgm:pt modelId="{E9BCC08A-32F9-45EA-9829-738DB60D88A9}" type="pres">
      <dgm:prSet presAssocID="{918ACF30-F6DA-4D44-8757-DF0BCAB5AC91}" presName="spacerB" presStyleCnt="0"/>
      <dgm:spPr/>
    </dgm:pt>
    <dgm:pt modelId="{6BB69590-A647-4F3F-B9D4-63BD52DB947C}" type="pres">
      <dgm:prSet presAssocID="{3F518D50-FFA0-4A8B-9E72-E7FBF5723979}" presName="node" presStyleLbl="node1" presStyleIdx="1" presStyleCnt="4" custScaleX="158674">
        <dgm:presLayoutVars>
          <dgm:bulletEnabled val="1"/>
        </dgm:presLayoutVars>
      </dgm:prSet>
      <dgm:spPr/>
    </dgm:pt>
    <dgm:pt modelId="{674F3202-FFB4-4460-9715-FDB166FB9EDD}" type="pres">
      <dgm:prSet presAssocID="{1BF77FDB-8057-4A55-B4AD-D9AD5E594D60}" presName="spacerT" presStyleCnt="0"/>
      <dgm:spPr/>
    </dgm:pt>
    <dgm:pt modelId="{F5E42A32-2F0F-408F-AD7E-700053C0ADF7}" type="pres">
      <dgm:prSet presAssocID="{1BF77FDB-8057-4A55-B4AD-D9AD5E594D60}" presName="sibTrans" presStyleLbl="sibTrans2D1" presStyleIdx="1" presStyleCnt="3"/>
      <dgm:spPr/>
    </dgm:pt>
    <dgm:pt modelId="{DFE82A91-081F-4D22-85CE-74B5A76FA089}" type="pres">
      <dgm:prSet presAssocID="{1BF77FDB-8057-4A55-B4AD-D9AD5E594D60}" presName="spacerB" presStyleCnt="0"/>
      <dgm:spPr/>
    </dgm:pt>
    <dgm:pt modelId="{799D8E87-0061-48EA-BCF6-3BA47E520996}" type="pres">
      <dgm:prSet presAssocID="{3D40E73B-2FDF-4DFD-855E-F51C7B314E1A}" presName="node" presStyleLbl="node1" presStyleIdx="2" presStyleCnt="4" custScaleX="237098">
        <dgm:presLayoutVars>
          <dgm:bulletEnabled val="1"/>
        </dgm:presLayoutVars>
      </dgm:prSet>
      <dgm:spPr/>
    </dgm:pt>
    <dgm:pt modelId="{4543CB1F-50DD-4C2A-8B5E-033FB01A980A}" type="pres">
      <dgm:prSet presAssocID="{3C0FDF09-25C8-4933-9EF4-96C4296CACBA}" presName="sibTransLast" presStyleLbl="sibTrans2D1" presStyleIdx="2" presStyleCnt="3" custScaleX="194341" custLinFactNeighborX="-71318" custLinFactNeighborY="5599"/>
      <dgm:spPr/>
    </dgm:pt>
    <dgm:pt modelId="{4B043FF9-994D-4594-A3B8-216E664729A7}" type="pres">
      <dgm:prSet presAssocID="{3C0FDF09-25C8-4933-9EF4-96C4296CACBA}" presName="connectorText" presStyleLbl="sibTrans2D1" presStyleIdx="2" presStyleCnt="3"/>
      <dgm:spPr/>
    </dgm:pt>
    <dgm:pt modelId="{F743695B-AABE-47F6-8A39-6D79855E5F67}" type="pres">
      <dgm:prSet presAssocID="{3C0FDF09-25C8-4933-9EF4-96C4296CACBA}" presName="lastNode" presStyleLbl="node1" presStyleIdx="3" presStyleCnt="4" custLinFactNeighborX="-45830" custLinFactNeighborY="1041">
        <dgm:presLayoutVars>
          <dgm:bulletEnabled val="1"/>
        </dgm:presLayoutVars>
      </dgm:prSet>
      <dgm:spPr/>
    </dgm:pt>
  </dgm:ptLst>
  <dgm:cxnLst>
    <dgm:cxn modelId="{55C2882C-FCCE-4EA8-B3A1-F0D72D2F7783}" srcId="{3C0FDF09-25C8-4933-9EF4-96C4296CACBA}" destId="{3F518D50-FFA0-4A8B-9E72-E7FBF5723979}" srcOrd="1" destOrd="0" parTransId="{ED805267-AC3B-47EE-84D5-CC3D6A5D878E}" sibTransId="{1BF77FDB-8057-4A55-B4AD-D9AD5E594D60}"/>
    <dgm:cxn modelId="{82508139-9923-4338-9AF8-577037CFC3AA}" type="presOf" srcId="{7AE3E30B-D2A7-400C-929A-F84CCFBBF0FB}" destId="{4543CB1F-50DD-4C2A-8B5E-033FB01A980A}" srcOrd="0" destOrd="0" presId="urn:microsoft.com/office/officeart/2005/8/layout/equation2"/>
    <dgm:cxn modelId="{14AEF13E-955E-4EC3-9DA8-7B62CE0233DA}" srcId="{3C0FDF09-25C8-4933-9EF4-96C4296CACBA}" destId="{AD4D19D6-0C22-4546-8391-3FE4441581D3}" srcOrd="0" destOrd="0" parTransId="{F46B17EC-1809-493D-BA17-24E3B5F0FF6E}" sibTransId="{918ACF30-F6DA-4D44-8757-DF0BCAB5AC91}"/>
    <dgm:cxn modelId="{2DE33942-2A0D-49F0-8342-9C2A6D298068}" type="presOf" srcId="{37228EBA-4A33-4F58-A117-F82145644BA2}" destId="{F743695B-AABE-47F6-8A39-6D79855E5F67}" srcOrd="0" destOrd="0" presId="urn:microsoft.com/office/officeart/2005/8/layout/equation2"/>
    <dgm:cxn modelId="{66DCA743-AD00-41EB-88CE-D1273845F98C}" type="presOf" srcId="{1BF77FDB-8057-4A55-B4AD-D9AD5E594D60}" destId="{F5E42A32-2F0F-408F-AD7E-700053C0ADF7}" srcOrd="0" destOrd="0" presId="urn:microsoft.com/office/officeart/2005/8/layout/equation2"/>
    <dgm:cxn modelId="{B0EB4770-790A-47B3-8C49-E373D8125D8E}" type="presOf" srcId="{3D40E73B-2FDF-4DFD-855E-F51C7B314E1A}" destId="{799D8E87-0061-48EA-BCF6-3BA47E520996}" srcOrd="0" destOrd="0" presId="urn:microsoft.com/office/officeart/2005/8/layout/equation2"/>
    <dgm:cxn modelId="{B1ED8C59-2E80-45C3-A237-F060FA7AC2FA}" srcId="{3C0FDF09-25C8-4933-9EF4-96C4296CACBA}" destId="{3D40E73B-2FDF-4DFD-855E-F51C7B314E1A}" srcOrd="2" destOrd="0" parTransId="{42520362-CD8F-45FA-8871-98795EB5FE9E}" sibTransId="{7AE3E30B-D2A7-400C-929A-F84CCFBBF0FB}"/>
    <dgm:cxn modelId="{AF96A393-CD1E-4DEC-9F8D-5169698B79CA}" type="presOf" srcId="{3F518D50-FFA0-4A8B-9E72-E7FBF5723979}" destId="{6BB69590-A647-4F3F-B9D4-63BD52DB947C}" srcOrd="0" destOrd="0" presId="urn:microsoft.com/office/officeart/2005/8/layout/equation2"/>
    <dgm:cxn modelId="{DE1D3D9F-5EFB-4E3E-8F98-DB67182B7E0A}" type="presOf" srcId="{AD4D19D6-0C22-4546-8391-3FE4441581D3}" destId="{9BA9348D-78C2-428A-BF4C-E884163DF8A8}" srcOrd="0" destOrd="0" presId="urn:microsoft.com/office/officeart/2005/8/layout/equation2"/>
    <dgm:cxn modelId="{76DF21DD-2736-4EF1-8ACD-849BD75D947F}" srcId="{3C0FDF09-25C8-4933-9EF4-96C4296CACBA}" destId="{37228EBA-4A33-4F58-A117-F82145644BA2}" srcOrd="3" destOrd="0" parTransId="{99FB0DFF-9C47-446E-87DC-D912A2D855CE}" sibTransId="{6B9D91E1-C336-4407-99E6-BEED2FD2EB89}"/>
    <dgm:cxn modelId="{7C2945E6-D69F-46D2-B672-5A64CEEEC6AC}" type="presOf" srcId="{918ACF30-F6DA-4D44-8757-DF0BCAB5AC91}" destId="{ED52C45C-6829-49F9-B484-20746149C754}" srcOrd="0" destOrd="0" presId="urn:microsoft.com/office/officeart/2005/8/layout/equation2"/>
    <dgm:cxn modelId="{702D31F4-3B95-4F90-BABC-EC442AB72901}" type="presOf" srcId="{3C0FDF09-25C8-4933-9EF4-96C4296CACBA}" destId="{EB59D328-D5A6-4E79-8B59-2619CC86A87C}" srcOrd="0" destOrd="0" presId="urn:microsoft.com/office/officeart/2005/8/layout/equation2"/>
    <dgm:cxn modelId="{514026F8-6F8F-4ACF-AAD4-72FF3684776F}" type="presOf" srcId="{7AE3E30B-D2A7-400C-929A-F84CCFBBF0FB}" destId="{4B043FF9-994D-4594-A3B8-216E664729A7}" srcOrd="1" destOrd="0" presId="urn:microsoft.com/office/officeart/2005/8/layout/equation2"/>
    <dgm:cxn modelId="{15E3ED6A-604D-47C3-B391-CA090BD7C3A9}" type="presParOf" srcId="{EB59D328-D5A6-4E79-8B59-2619CC86A87C}" destId="{9C717536-028A-48CF-BC43-44BCA7936421}" srcOrd="0" destOrd="0" presId="urn:microsoft.com/office/officeart/2005/8/layout/equation2"/>
    <dgm:cxn modelId="{180E624F-1617-407F-BFE0-BFBAB086CD44}" type="presParOf" srcId="{9C717536-028A-48CF-BC43-44BCA7936421}" destId="{9BA9348D-78C2-428A-BF4C-E884163DF8A8}" srcOrd="0" destOrd="0" presId="urn:microsoft.com/office/officeart/2005/8/layout/equation2"/>
    <dgm:cxn modelId="{93C8C2DB-1128-425F-8353-F6A2AE384B85}" type="presParOf" srcId="{9C717536-028A-48CF-BC43-44BCA7936421}" destId="{E1A49BC7-048B-41B8-8D72-0F205CA6AEB5}" srcOrd="1" destOrd="0" presId="urn:microsoft.com/office/officeart/2005/8/layout/equation2"/>
    <dgm:cxn modelId="{9D3DFF96-F999-49F0-BCEA-DF17B5220C66}" type="presParOf" srcId="{9C717536-028A-48CF-BC43-44BCA7936421}" destId="{ED52C45C-6829-49F9-B484-20746149C754}" srcOrd="2" destOrd="0" presId="urn:microsoft.com/office/officeart/2005/8/layout/equation2"/>
    <dgm:cxn modelId="{CA704892-0FC2-4D58-9869-D76DA20EB7AD}" type="presParOf" srcId="{9C717536-028A-48CF-BC43-44BCA7936421}" destId="{E9BCC08A-32F9-45EA-9829-738DB60D88A9}" srcOrd="3" destOrd="0" presId="urn:microsoft.com/office/officeart/2005/8/layout/equation2"/>
    <dgm:cxn modelId="{7BB3B61F-1F3A-4C0D-AFFE-50723CD2F70B}" type="presParOf" srcId="{9C717536-028A-48CF-BC43-44BCA7936421}" destId="{6BB69590-A647-4F3F-B9D4-63BD52DB947C}" srcOrd="4" destOrd="0" presId="urn:microsoft.com/office/officeart/2005/8/layout/equation2"/>
    <dgm:cxn modelId="{1981F928-2901-46F0-B748-1AF8EE33BF01}" type="presParOf" srcId="{9C717536-028A-48CF-BC43-44BCA7936421}" destId="{674F3202-FFB4-4460-9715-FDB166FB9EDD}" srcOrd="5" destOrd="0" presId="urn:microsoft.com/office/officeart/2005/8/layout/equation2"/>
    <dgm:cxn modelId="{7E7732D1-8365-4260-854C-BAB425A64ACD}" type="presParOf" srcId="{9C717536-028A-48CF-BC43-44BCA7936421}" destId="{F5E42A32-2F0F-408F-AD7E-700053C0ADF7}" srcOrd="6" destOrd="0" presId="urn:microsoft.com/office/officeart/2005/8/layout/equation2"/>
    <dgm:cxn modelId="{E4B6F748-54F4-44E6-9D25-8C6344704A27}" type="presParOf" srcId="{9C717536-028A-48CF-BC43-44BCA7936421}" destId="{DFE82A91-081F-4D22-85CE-74B5A76FA089}" srcOrd="7" destOrd="0" presId="urn:microsoft.com/office/officeart/2005/8/layout/equation2"/>
    <dgm:cxn modelId="{868355E0-05F0-4626-84D6-74162B9268C5}" type="presParOf" srcId="{9C717536-028A-48CF-BC43-44BCA7936421}" destId="{799D8E87-0061-48EA-BCF6-3BA47E520996}" srcOrd="8" destOrd="0" presId="urn:microsoft.com/office/officeart/2005/8/layout/equation2"/>
    <dgm:cxn modelId="{7C3CE879-F8D9-46B9-A9E7-4753FBEE6577}" type="presParOf" srcId="{EB59D328-D5A6-4E79-8B59-2619CC86A87C}" destId="{4543CB1F-50DD-4C2A-8B5E-033FB01A980A}" srcOrd="1" destOrd="0" presId="urn:microsoft.com/office/officeart/2005/8/layout/equation2"/>
    <dgm:cxn modelId="{DEAC7E81-6F77-423E-9411-2DA0D8E76658}" type="presParOf" srcId="{4543CB1F-50DD-4C2A-8B5E-033FB01A980A}" destId="{4B043FF9-994D-4594-A3B8-216E664729A7}" srcOrd="0" destOrd="0" presId="urn:microsoft.com/office/officeart/2005/8/layout/equation2"/>
    <dgm:cxn modelId="{07972CEF-51FD-4C61-90F7-7280CB94AE97}" type="presParOf" srcId="{EB59D328-D5A6-4E79-8B59-2619CC86A87C}" destId="{F743695B-AABE-47F6-8A39-6D79855E5F67}" srcOrd="2" destOrd="0" presId="urn:microsoft.com/office/officeart/2005/8/layout/equati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9348D-78C2-428A-BF4C-E884163DF8A8}">
      <dsp:nvSpPr>
        <dsp:cNvPr id="0" name=""/>
        <dsp:cNvSpPr/>
      </dsp:nvSpPr>
      <dsp:spPr>
        <a:xfrm>
          <a:off x="337220" y="651500"/>
          <a:ext cx="1380079" cy="86436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>
              <a:solidFill>
                <a:schemeClr val="tx1"/>
              </a:solidFill>
            </a:rPr>
            <a:t>Диагностика</a:t>
          </a:r>
        </a:p>
      </dsp:txBody>
      <dsp:txXfrm>
        <a:off x="539328" y="778083"/>
        <a:ext cx="975863" cy="611198"/>
      </dsp:txXfrm>
    </dsp:sp>
    <dsp:sp modelId="{ED52C45C-6829-49F9-B484-20746149C754}">
      <dsp:nvSpPr>
        <dsp:cNvPr id="0" name=""/>
        <dsp:cNvSpPr/>
      </dsp:nvSpPr>
      <dsp:spPr>
        <a:xfrm>
          <a:off x="776594" y="1586051"/>
          <a:ext cx="501331" cy="501331"/>
        </a:xfrm>
        <a:prstGeom prst="mathPl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843045" y="1777760"/>
        <a:ext cx="368429" cy="117913"/>
      </dsp:txXfrm>
    </dsp:sp>
    <dsp:sp modelId="{6BB69590-A647-4F3F-B9D4-63BD52DB947C}">
      <dsp:nvSpPr>
        <dsp:cNvPr id="0" name=""/>
        <dsp:cNvSpPr/>
      </dsp:nvSpPr>
      <dsp:spPr>
        <a:xfrm>
          <a:off x="341499" y="2157569"/>
          <a:ext cx="1371521" cy="86436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Модель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Колба</a:t>
          </a:r>
        </a:p>
      </dsp:txBody>
      <dsp:txXfrm>
        <a:off x="542354" y="2284152"/>
        <a:ext cx="969811" cy="611198"/>
      </dsp:txXfrm>
    </dsp:sp>
    <dsp:sp modelId="{F5E42A32-2F0F-408F-AD7E-700053C0ADF7}">
      <dsp:nvSpPr>
        <dsp:cNvPr id="0" name=""/>
        <dsp:cNvSpPr/>
      </dsp:nvSpPr>
      <dsp:spPr>
        <a:xfrm>
          <a:off x="776594" y="3092120"/>
          <a:ext cx="501331" cy="501331"/>
        </a:xfrm>
        <a:prstGeom prst="mathPl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843045" y="3283829"/>
        <a:ext cx="368429" cy="117913"/>
      </dsp:txXfrm>
    </dsp:sp>
    <dsp:sp modelId="{799D8E87-0061-48EA-BCF6-3BA47E520996}">
      <dsp:nvSpPr>
        <dsp:cNvPr id="0" name=""/>
        <dsp:cNvSpPr/>
      </dsp:nvSpPr>
      <dsp:spPr>
        <a:xfrm>
          <a:off x="2564" y="3663638"/>
          <a:ext cx="2049391" cy="86436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Коучинг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Тренинг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Наставничество</a:t>
          </a:r>
        </a:p>
      </dsp:txBody>
      <dsp:txXfrm>
        <a:off x="302690" y="3790221"/>
        <a:ext cx="1449139" cy="611198"/>
      </dsp:txXfrm>
    </dsp:sp>
    <dsp:sp modelId="{4543CB1F-50DD-4C2A-8B5E-033FB01A980A}">
      <dsp:nvSpPr>
        <dsp:cNvPr id="0" name=""/>
        <dsp:cNvSpPr/>
      </dsp:nvSpPr>
      <dsp:spPr>
        <a:xfrm rot="27070">
          <a:off x="1902131" y="2456659"/>
          <a:ext cx="408249" cy="321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1902132" y="2520588"/>
        <a:ext cx="311786" cy="192925"/>
      </dsp:txXfrm>
    </dsp:sp>
    <dsp:sp modelId="{F743695B-AABE-47F6-8A39-6D79855E5F67}">
      <dsp:nvSpPr>
        <dsp:cNvPr id="0" name=""/>
        <dsp:cNvSpPr/>
      </dsp:nvSpPr>
      <dsp:spPr>
        <a:xfrm>
          <a:off x="2448272" y="1743383"/>
          <a:ext cx="1728729" cy="172872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tx1"/>
              </a:solidFill>
            </a:rPr>
            <a:t>Рефлексивная сессия</a:t>
          </a:r>
        </a:p>
      </dsp:txBody>
      <dsp:txXfrm>
        <a:off x="2701439" y="1996550"/>
        <a:ext cx="1222395" cy="1222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0" y="19651"/>
            <a:ext cx="1352549" cy="51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93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B89F7D-F639-4E66-BA9B-5FB4F18B89C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27600" t="44129" r="6601" b="14747"/>
          <a:stretch/>
        </p:blipFill>
        <p:spPr>
          <a:xfrm rot="5400000">
            <a:off x="485547" y="846093"/>
            <a:ext cx="5184574" cy="3492388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4E61AA02-BF35-4B59-9D6C-49B57523F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551970"/>
            <a:ext cx="3996444" cy="39604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Методический кабинет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9BBC98-3AFA-4E4A-BA7A-67105C88F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5711"/>
            <a:ext cx="3029275" cy="2271956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AEDB1C-70A8-4B0C-AB82-1F38021A3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b="2145"/>
          <a:stretch/>
        </p:blipFill>
        <p:spPr>
          <a:xfrm rot="5400000">
            <a:off x="5425513" y="2300902"/>
            <a:ext cx="2271954" cy="3221819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BA0EEE-6E40-4179-A464-08C8FC7655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40" t="29000" r="21440" b="7301"/>
          <a:stretch/>
        </p:blipFill>
        <p:spPr>
          <a:xfrm>
            <a:off x="1350768" y="495226"/>
            <a:ext cx="3473260" cy="34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5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1F3181-C48F-4B07-9AEF-EEFF81DC689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27600" t="44129" r="6601" b="14747"/>
          <a:stretch/>
        </p:blipFill>
        <p:spPr>
          <a:xfrm rot="5400000">
            <a:off x="998064" y="381434"/>
            <a:ext cx="5143502" cy="4380633"/>
          </a:xfrm>
          <a:prstGeom prst="rect">
            <a:avLst/>
          </a:prstGeom>
        </p:spPr>
      </p:pic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B474DC74-E05F-418F-A539-4ABA60AB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349666"/>
            <a:ext cx="2628292" cy="3172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Экзамены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8C9573D2-3877-45E3-9771-531214486A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0447828"/>
              </p:ext>
            </p:extLst>
          </p:nvPr>
        </p:nvGraphicFramePr>
        <p:xfrm>
          <a:off x="1247775" y="915566"/>
          <a:ext cx="6780609" cy="367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1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F7D6F5-89D1-4491-8E36-BD6F841C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79" t="42299" r="3122" b="12901"/>
          <a:stretch/>
        </p:blipFill>
        <p:spPr>
          <a:xfrm rot="5400000">
            <a:off x="4285044" y="295760"/>
            <a:ext cx="5143500" cy="4551980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F41EDE81-C50B-402F-A875-EC11D0042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676" y="231490"/>
            <a:ext cx="2628292" cy="3172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Учительская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0A9BF7-281E-45A1-A029-0A8FABF4F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/>
          <a:stretch/>
        </p:blipFill>
        <p:spPr>
          <a:xfrm>
            <a:off x="5044988" y="390120"/>
            <a:ext cx="3667483" cy="2088232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2C8C70-E570-43AE-AFDB-6406D39BA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3060150"/>
            <a:ext cx="2880320" cy="1851860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C2BB17-142F-48F8-8380-7C6E3FD0FC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948" y="2954600"/>
            <a:ext cx="3667483" cy="20629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0E26B0-CEC1-475B-8CE4-F1EA21B3D8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r="29209"/>
          <a:stretch/>
        </p:blipFill>
        <p:spPr>
          <a:xfrm>
            <a:off x="1943708" y="698776"/>
            <a:ext cx="2016224" cy="21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1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B12C90-5B65-45DF-9C8C-099916D060F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27600" t="44129" r="6601" b="14747"/>
          <a:stretch/>
        </p:blipFill>
        <p:spPr>
          <a:xfrm rot="5400000">
            <a:off x="485547" y="839680"/>
            <a:ext cx="5184574" cy="3492388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8B7C961F-9F52-4CC6-A094-34E32F53D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630" y="4659982"/>
            <a:ext cx="3672408" cy="3172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Планы родительских собраний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419365-08A7-454F-B61E-388D702F5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00" t="22700" r="20880" b="12201"/>
          <a:stretch/>
        </p:blipFill>
        <p:spPr>
          <a:xfrm>
            <a:off x="4914038" y="519522"/>
            <a:ext cx="4150333" cy="4195444"/>
          </a:xfrm>
          <a:prstGeom prst="rect">
            <a:avLst/>
          </a:prstGeom>
        </p:spPr>
      </p:pic>
      <p:pic>
        <p:nvPicPr>
          <p:cNvPr id="2054" name="Picture 6" descr="Конверт цветной голубой почтовый С65 (114х229 мм.), 120 гр./м2, силиконовая  лента, 5 конвертов в комплекте — купить в интернет-магазине OZON с быстрой  доставкой">
            <a:extLst>
              <a:ext uri="{FF2B5EF4-FFF2-40B4-BE49-F238E27FC236}">
                <a16:creationId xmlns:a16="http://schemas.microsoft.com/office/drawing/2014/main" id="{610B2C2B-7557-4B17-AA67-5207990B4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25" y="1257953"/>
            <a:ext cx="3395332" cy="254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B89F7D-F639-4E66-BA9B-5FB4F18B89C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27600" t="44129" r="6601" b="14747"/>
          <a:stretch/>
        </p:blipFill>
        <p:spPr>
          <a:xfrm rot="5400000">
            <a:off x="550243" y="781396"/>
            <a:ext cx="5184574" cy="3621781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4E61AA02-BF35-4B59-9D6C-49B57523F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356" y="870287"/>
            <a:ext cx="3132348" cy="39604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800" b="1" dirty="0">
                <a:solidFill>
                  <a:schemeClr val="tx1"/>
                </a:solidFill>
              </a:rPr>
            </a:b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Что за зверь был в начале презентации?</a:t>
            </a:r>
          </a:p>
        </p:txBody>
      </p:sp>
      <p:pic>
        <p:nvPicPr>
          <p:cNvPr id="3074" name="Picture 2" descr="Описание внешнего вида долгопята. Остров, где живут долгопяты. Филиппины  Виды долгопятов">
            <a:extLst>
              <a:ext uri="{FF2B5EF4-FFF2-40B4-BE49-F238E27FC236}">
                <a16:creationId xmlns:a16="http://schemas.microsoft.com/office/drawing/2014/main" id="{1A1591FE-3B4D-49DA-B237-5704AC774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13582"/>
            <a:ext cx="3621781" cy="271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DA9627-8977-4F3E-B09E-542F6FF42419}"/>
              </a:ext>
            </a:extLst>
          </p:cNvPr>
          <p:cNvSpPr/>
          <p:nvPr/>
        </p:nvSpPr>
        <p:spPr>
          <a:xfrm>
            <a:off x="1343757" y="1715123"/>
            <a:ext cx="37984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Замечает все вокруг</a:t>
            </a:r>
          </a:p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Наблюдателен</a:t>
            </a:r>
          </a:p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Редко встречаются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50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98574" y="699542"/>
            <a:ext cx="3888431" cy="2124237"/>
          </a:xfrm>
        </p:spPr>
        <p:txBody>
          <a:bodyPr>
            <a:normAutofit/>
          </a:bodyPr>
          <a:lstStyle/>
          <a:p>
            <a:r>
              <a:rPr lang="ru-RU" sz="2000" dirty="0"/>
              <a:t>Спасибо за внимание!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1331640" y="0"/>
            <a:ext cx="3219260" cy="5143500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7BADE79-D437-4A82-88D6-00B00E431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95586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77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ЧТО ТАКОЕ РЕФЛЕКСИВНАЯ ШКОЛА?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4932041" y="2715766"/>
            <a:ext cx="3892522" cy="1980219"/>
          </a:xfrm>
        </p:spPr>
        <p:txBody>
          <a:bodyPr>
            <a:normAutofit/>
          </a:bodyPr>
          <a:lstStyle/>
          <a:p>
            <a:r>
              <a:rPr lang="ru-RU" sz="2000" dirty="0"/>
              <a:t>Дмитриева Юлия Игоревна,</a:t>
            </a:r>
            <a:br>
              <a:rPr lang="ru-RU" sz="2000" dirty="0"/>
            </a:br>
            <a:r>
              <a:rPr lang="ru-RU" sz="2000" i="1" dirty="0"/>
              <a:t>учитель русского языка и литературы ГБОУ школы №197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1352828" y="0"/>
            <a:ext cx="3219260" cy="51435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74AD05-183B-4659-818E-C4FAA9C26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097" y="724362"/>
            <a:ext cx="3216903" cy="369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1718B2E-B3CF-4858-9C3A-6F959B17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0077A7-42E5-4703-B5A2-F081BB85D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5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F7D6F5-89D1-4491-8E36-BD6F841C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79" t="42299" r="3122" b="12901"/>
          <a:stretch/>
        </p:blipFill>
        <p:spPr>
          <a:xfrm rot="5400000">
            <a:off x="4273812" y="285750"/>
            <a:ext cx="5143500" cy="4572000"/>
          </a:xfrm>
          <a:prstGeom prst="rect">
            <a:avLst/>
          </a:prstGeom>
        </p:spPr>
      </p:pic>
      <p:sp>
        <p:nvSpPr>
          <p:cNvPr id="9" name="Объект 3">
            <a:extLst>
              <a:ext uri="{FF2B5EF4-FFF2-40B4-BE49-F238E27FC236}">
                <a16:creationId xmlns:a16="http://schemas.microsoft.com/office/drawing/2014/main" id="{B2E9DE1C-ED25-40F9-9DE2-5EAA840F56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08437" y="1239602"/>
            <a:ext cx="4248472" cy="374441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Школа, в которой проводят рефлексивные сессии, поддерживающие самоопределение учеников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Школа, в которой можно научиться проводить рефлексивные сессии, повышающие образовательную мотивацию учащихся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F72B24-B110-476A-AE6E-9BEAE2FB4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660" y="1286126"/>
            <a:ext cx="2641238" cy="2571247"/>
          </a:xfrm>
          <a:prstGeom prst="rect">
            <a:avLst/>
          </a:prstGeom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1562A230-DF2F-4020-B21A-6E050275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255672"/>
            <a:ext cx="3888431" cy="72977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Что такое рефлексивная школа?</a:t>
            </a:r>
          </a:p>
        </p:txBody>
      </p:sp>
    </p:spTree>
    <p:extLst>
      <p:ext uri="{BB962C8B-B14F-4D97-AF65-F5344CB8AC3E}">
        <p14:creationId xmlns:p14="http://schemas.microsoft.com/office/powerpoint/2010/main" val="367817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B12C90-5B65-45DF-9C8C-099916D060F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27600" t="44129" r="6601" b="14747"/>
          <a:stretch/>
        </p:blipFill>
        <p:spPr>
          <a:xfrm rot="5400000">
            <a:off x="471403" y="805019"/>
            <a:ext cx="5184574" cy="349238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88A015-48B3-4762-91F3-FA466736CF7B}"/>
              </a:ext>
            </a:extLst>
          </p:cNvPr>
          <p:cNvSpPr/>
          <p:nvPr/>
        </p:nvSpPr>
        <p:spPr>
          <a:xfrm>
            <a:off x="1461091" y="1780096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повышение образовательной мотивации обучающийся основной и средней школы через поддержку самоопределения ученика</a:t>
            </a:r>
          </a:p>
        </p:txBody>
      </p:sp>
      <p:pic>
        <p:nvPicPr>
          <p:cNvPr id="1030" name="Picture 6" descr="Внешняя и внутренняя мотивация: в чем разница? | Ты ж биолог | Яндекс Дзен">
            <a:extLst>
              <a:ext uri="{FF2B5EF4-FFF2-40B4-BE49-F238E27FC236}">
                <a16:creationId xmlns:a16="http://schemas.microsoft.com/office/drawing/2014/main" id="{8D727B2F-FC5F-40FB-A989-06FFA841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1347614"/>
            <a:ext cx="3492388" cy="261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06AA0631-B3C9-4AE3-BD59-0C94AC596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091" y="422109"/>
            <a:ext cx="3228533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Цель 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учебно-методического комплекса</a:t>
            </a:r>
          </a:p>
        </p:txBody>
      </p:sp>
    </p:spTree>
    <p:extLst>
      <p:ext uri="{BB962C8B-B14F-4D97-AF65-F5344CB8AC3E}">
        <p14:creationId xmlns:p14="http://schemas.microsoft.com/office/powerpoint/2010/main" val="173725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B89F7D-F639-4E66-BA9B-5FB4F18B89C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27600" t="44129" r="6601" b="14747"/>
          <a:stretch/>
        </p:blipFill>
        <p:spPr>
          <a:xfrm rot="5400000">
            <a:off x="4807249" y="825556"/>
            <a:ext cx="5184574" cy="3492388"/>
          </a:xfrm>
          <a:prstGeom prst="rect">
            <a:avLst/>
          </a:prstGeom>
        </p:spPr>
      </p:pic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FF582C0D-33A4-4344-AE3C-95A8D139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68" y="1779662"/>
            <a:ext cx="2833326" cy="151216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Методические рекомендации по организации и проведению рефлексивных сессий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E4DA76ED-D9CA-4812-8D0A-0069C19686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986938"/>
              </p:ext>
            </p:extLst>
          </p:nvPr>
        </p:nvGraphicFramePr>
        <p:xfrm>
          <a:off x="1367644" y="-36004"/>
          <a:ext cx="4301868" cy="5179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330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5423E5D6-E1D3-4446-8DB2-2A1DAE4AC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163" y="1347614"/>
            <a:ext cx="2073213" cy="187220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Программы рефлексивных сессий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35A879-4438-40A2-AF3D-490DEED3A6EE}"/>
              </a:ext>
            </a:extLst>
          </p:cNvPr>
          <p:cNvPicPr/>
          <p:nvPr/>
        </p:nvPicPr>
        <p:blipFill rotWithShape="1">
          <a:blip r:embed="rId2"/>
          <a:srcRect l="6799" t="10665" r="8284" b="10201"/>
          <a:stretch/>
        </p:blipFill>
        <p:spPr bwMode="auto">
          <a:xfrm>
            <a:off x="3687469" y="15248"/>
            <a:ext cx="5473952" cy="5128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230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AFCDECF1-C0C0-42F1-B750-03A0627F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412"/>
            <a:ext cx="6681274" cy="71083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Расписание рефлексивных сессий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688383-43AD-43CD-93F3-090222E003BA}"/>
              </a:ext>
            </a:extLst>
          </p:cNvPr>
          <p:cNvPicPr/>
          <p:nvPr/>
        </p:nvPicPr>
        <p:blipFill rotWithShape="1">
          <a:blip r:embed="rId2"/>
          <a:srcRect l="1921" t="12506" r="565" b="10689"/>
          <a:stretch/>
        </p:blipFill>
        <p:spPr bwMode="auto">
          <a:xfrm>
            <a:off x="1367644" y="955743"/>
            <a:ext cx="7776355" cy="4182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57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B12C90-5B65-45DF-9C8C-099916D060F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27600" t="44129" r="6601" b="14747"/>
          <a:stretch/>
        </p:blipFill>
        <p:spPr>
          <a:xfrm rot="5400000">
            <a:off x="485547" y="846093"/>
            <a:ext cx="5184574" cy="3492388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282CC597-659C-4C36-8FBB-0A5D0626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48" y="87474"/>
            <a:ext cx="3996444" cy="39604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Планы сессий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AC4C42-C3F6-4C74-9AB9-A9225EF09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0" t="24100" r="6320" b="6600"/>
          <a:stretch/>
        </p:blipFill>
        <p:spPr>
          <a:xfrm>
            <a:off x="1331640" y="483519"/>
            <a:ext cx="7812360" cy="47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8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12714</TotalTime>
  <Words>121</Words>
  <Application>Microsoft Office PowerPoint</Application>
  <PresentationFormat>Экран (16:9)</PresentationFormat>
  <Paragraphs>32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Тема Office</vt:lpstr>
      <vt:lpstr>Презентация PowerPoint</vt:lpstr>
      <vt:lpstr>ЧТО ТАКОЕ РЕФЛЕКСИВНАЯ ШКОЛА?</vt:lpstr>
      <vt:lpstr>Презентация PowerPoint</vt:lpstr>
      <vt:lpstr>Что такое рефлексивная школа?</vt:lpstr>
      <vt:lpstr>Цель  учебно-методического комплекса</vt:lpstr>
      <vt:lpstr>Методические рекомендации по организации и проведению рефлексивных сессий</vt:lpstr>
      <vt:lpstr>Программы рефлексивных сессий</vt:lpstr>
      <vt:lpstr>Расписание рефлексивных сессий</vt:lpstr>
      <vt:lpstr>Планы сессий</vt:lpstr>
      <vt:lpstr>Методический кабинет</vt:lpstr>
      <vt:lpstr>Экзамены</vt:lpstr>
      <vt:lpstr>Учительская</vt:lpstr>
      <vt:lpstr>Планы родительских собраний</vt:lpstr>
      <vt:lpstr>  Что за зверь был в начале презентации?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Юлия Дмитриева</cp:lastModifiedBy>
  <cp:revision>327</cp:revision>
  <cp:lastPrinted>2017-03-30T08:39:18Z</cp:lastPrinted>
  <dcterms:created xsi:type="dcterms:W3CDTF">2017-03-23T13:26:11Z</dcterms:created>
  <dcterms:modified xsi:type="dcterms:W3CDTF">2022-03-25T12:27:54Z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