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7"/>
  </p:notesMasterIdLst>
  <p:handoutMasterIdLst>
    <p:handoutMasterId r:id="rId28"/>
  </p:handoutMasterIdLst>
  <p:sldIdLst>
    <p:sldId id="329" r:id="rId4"/>
    <p:sldId id="379" r:id="rId5"/>
    <p:sldId id="361" r:id="rId6"/>
    <p:sldId id="376" r:id="rId7"/>
    <p:sldId id="358" r:id="rId8"/>
    <p:sldId id="359" r:id="rId9"/>
    <p:sldId id="369" r:id="rId10"/>
    <p:sldId id="377" r:id="rId11"/>
    <p:sldId id="378" r:id="rId12"/>
    <p:sldId id="371" r:id="rId13"/>
    <p:sldId id="356" r:id="rId14"/>
    <p:sldId id="366" r:id="rId15"/>
    <p:sldId id="372" r:id="rId16"/>
    <p:sldId id="373" r:id="rId17"/>
    <p:sldId id="362" r:id="rId18"/>
    <p:sldId id="375" r:id="rId19"/>
    <p:sldId id="374" r:id="rId20"/>
    <p:sldId id="368" r:id="rId21"/>
    <p:sldId id="381" r:id="rId22"/>
    <p:sldId id="355" r:id="rId23"/>
    <p:sldId id="370" r:id="rId24"/>
    <p:sldId id="367" r:id="rId25"/>
    <p:sldId id="351" r:id="rId26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79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81"/>
    <a:srgbClr val="FCAE17"/>
    <a:srgbClr val="00B09B"/>
    <a:srgbClr val="00C1F4"/>
    <a:srgbClr val="0073F2"/>
    <a:srgbClr val="F26F21"/>
    <a:srgbClr val="01BFF1"/>
    <a:srgbClr val="00A1DD"/>
    <a:srgbClr val="0072DF"/>
    <a:srgbClr val="284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6395" autoAdjust="0"/>
  </p:normalViewPr>
  <p:slideViewPr>
    <p:cSldViewPr showGuides="1">
      <p:cViewPr varScale="1">
        <p:scale>
          <a:sx n="80" d="100"/>
          <a:sy n="80" d="100"/>
        </p:scale>
        <p:origin x="-76" y="-264"/>
      </p:cViewPr>
      <p:guideLst>
        <p:guide orient="horz" pos="1779"/>
        <p:guide pos="2857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574" y="-84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EE2B50-C834-49DC-B54C-54B21A63F357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96F205-F40C-4155-9098-8EFBDF85FA0C}">
      <dgm:prSet phldrT="[Текст]"/>
      <dgm:spPr>
        <a:solidFill>
          <a:srgbClr val="00C1F4"/>
        </a:solidFill>
      </dgm:spPr>
      <dgm:t>
        <a:bodyPr/>
        <a:lstStyle/>
        <a:p>
          <a:r>
            <a:rPr lang="ru-RU" dirty="0" smtClean="0"/>
            <a:t>Я</a:t>
          </a:r>
          <a:endParaRPr lang="ru-RU" dirty="0"/>
        </a:p>
      </dgm:t>
    </dgm:pt>
    <dgm:pt modelId="{9D8CBC9A-27D8-4AE1-A8D9-16E0F0621D0E}" type="parTrans" cxnId="{F84D564E-832D-4052-9C08-BF1202B96A47}">
      <dgm:prSet/>
      <dgm:spPr/>
      <dgm:t>
        <a:bodyPr/>
        <a:lstStyle/>
        <a:p>
          <a:endParaRPr lang="ru-RU"/>
        </a:p>
      </dgm:t>
    </dgm:pt>
    <dgm:pt modelId="{BC1533DD-A48B-4763-83C3-7705A8E1D144}" type="sibTrans" cxnId="{F84D564E-832D-4052-9C08-BF1202B96A47}">
      <dgm:prSet/>
      <dgm:spPr/>
      <dgm:t>
        <a:bodyPr/>
        <a:lstStyle/>
        <a:p>
          <a:endParaRPr lang="ru-RU"/>
        </a:p>
      </dgm:t>
    </dgm:pt>
    <dgm:pt modelId="{538FD8A1-9AFF-4ADD-8003-74C6EE784F51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800" b="1" dirty="0" smtClean="0"/>
            <a:t>ПРЕДМЕТ</a:t>
          </a:r>
          <a:endParaRPr lang="ru-RU" sz="1800" b="1" dirty="0"/>
        </a:p>
      </dgm:t>
    </dgm:pt>
    <dgm:pt modelId="{2D27E293-F3A8-478A-9424-CD55EE578DA9}" type="parTrans" cxnId="{430D8B3A-55D8-4FCE-82E0-69B86B365E5F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321C757B-49CA-4CB3-A75F-A7846547B167}" type="sibTrans" cxnId="{430D8B3A-55D8-4FCE-82E0-69B86B365E5F}">
      <dgm:prSet/>
      <dgm:spPr/>
      <dgm:t>
        <a:bodyPr/>
        <a:lstStyle/>
        <a:p>
          <a:endParaRPr lang="ru-RU"/>
        </a:p>
      </dgm:t>
    </dgm:pt>
    <dgm:pt modelId="{2ABAE1BA-169F-4BB4-A763-CE65D8FF3978}">
      <dgm:prSet phldrT="[Текст]" custT="1"/>
      <dgm:spPr>
        <a:solidFill>
          <a:srgbClr val="FCAE17"/>
        </a:solidFill>
      </dgm:spPr>
      <dgm:t>
        <a:bodyPr/>
        <a:lstStyle/>
        <a:p>
          <a:r>
            <a:rPr lang="ru-RU" sz="4000" dirty="0" smtClean="0"/>
            <a:t>Я</a:t>
          </a:r>
          <a:endParaRPr lang="ru-RU" sz="4000" dirty="0"/>
        </a:p>
      </dgm:t>
    </dgm:pt>
    <dgm:pt modelId="{4F5F18E2-B50C-4812-8E76-74E244BAB65C}" type="parTrans" cxnId="{56A93F23-56EC-4897-A401-02D0F2453F86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793383E8-D2DB-47A8-831E-E72F4339FA99}" type="sibTrans" cxnId="{56A93F23-56EC-4897-A401-02D0F2453F86}">
      <dgm:prSet/>
      <dgm:spPr/>
      <dgm:t>
        <a:bodyPr/>
        <a:lstStyle/>
        <a:p>
          <a:endParaRPr lang="ru-RU"/>
        </a:p>
      </dgm:t>
    </dgm:pt>
    <dgm:pt modelId="{EE136638-3A3D-487F-B6C3-9B5DFB629ABF}">
      <dgm:prSet phldrT="[Текст]" custT="1"/>
      <dgm:spPr>
        <a:solidFill>
          <a:srgbClr val="00B09B"/>
        </a:solidFill>
      </dgm:spPr>
      <dgm:t>
        <a:bodyPr/>
        <a:lstStyle/>
        <a:p>
          <a:r>
            <a:rPr lang="ru-RU" sz="1800" b="1" dirty="0" smtClean="0"/>
            <a:t>ПРОФЕССИЯ</a:t>
          </a:r>
          <a:endParaRPr lang="ru-RU" sz="1800" b="1" dirty="0"/>
        </a:p>
      </dgm:t>
    </dgm:pt>
    <dgm:pt modelId="{A647DD19-A3F2-49B5-8626-8FB711FE7348}" type="parTrans" cxnId="{B436687F-2B9C-401D-92BC-483139543B83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23F0470C-07FD-4B1F-9A60-60FE37511491}" type="sibTrans" cxnId="{B436687F-2B9C-401D-92BC-483139543B83}">
      <dgm:prSet/>
      <dgm:spPr/>
      <dgm:t>
        <a:bodyPr/>
        <a:lstStyle/>
        <a:p>
          <a:endParaRPr lang="ru-RU"/>
        </a:p>
      </dgm:t>
    </dgm:pt>
    <dgm:pt modelId="{975C33C8-FEAC-4DDA-B5BB-D39323244746}">
      <dgm:prSet phldrT="[Текст]" custT="1"/>
      <dgm:spPr>
        <a:solidFill>
          <a:srgbClr val="003E81"/>
        </a:solidFill>
      </dgm:spPr>
      <dgm:t>
        <a:bodyPr/>
        <a:lstStyle/>
        <a:p>
          <a:r>
            <a:rPr lang="ru-RU" sz="1800" b="1" dirty="0" smtClean="0"/>
            <a:t>ДРУГИЕ</a:t>
          </a:r>
          <a:endParaRPr lang="ru-RU" sz="1800" b="1" dirty="0"/>
        </a:p>
      </dgm:t>
    </dgm:pt>
    <dgm:pt modelId="{2BBD4A3D-11D7-49A6-92B8-5C8E0295EAC1}" type="parTrans" cxnId="{07C88FAB-3D07-4F1A-8668-25EFDD9549DD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2F644F6E-61C0-4500-BAF6-3A74017C2887}" type="sibTrans" cxnId="{07C88FAB-3D07-4F1A-8668-25EFDD9549DD}">
      <dgm:prSet/>
      <dgm:spPr/>
      <dgm:t>
        <a:bodyPr/>
        <a:lstStyle/>
        <a:p>
          <a:endParaRPr lang="ru-RU"/>
        </a:p>
      </dgm:t>
    </dgm:pt>
    <dgm:pt modelId="{29BC7065-FA4E-44AF-A669-B6CBE51BD556}" type="pres">
      <dgm:prSet presAssocID="{59EE2B50-C834-49DC-B54C-54B21A63F35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50E0965-DB0B-4C1B-BE71-2098D384C4F8}" type="pres">
      <dgm:prSet presAssocID="{8496F205-F40C-4155-9098-8EFBDF85FA0C}" presName="centerShape" presStyleLbl="node0" presStyleIdx="0" presStyleCnt="1"/>
      <dgm:spPr/>
    </dgm:pt>
    <dgm:pt modelId="{12E355E5-ABB7-4225-B709-364A95493522}" type="pres">
      <dgm:prSet presAssocID="{2D27E293-F3A8-478A-9424-CD55EE578DA9}" presName="parTrans" presStyleLbl="sibTrans2D1" presStyleIdx="0" presStyleCnt="4"/>
      <dgm:spPr/>
    </dgm:pt>
    <dgm:pt modelId="{75E019E3-B298-437C-A40D-D0D6F1895B26}" type="pres">
      <dgm:prSet presAssocID="{2D27E293-F3A8-478A-9424-CD55EE578DA9}" presName="connectorText" presStyleLbl="sibTrans2D1" presStyleIdx="0" presStyleCnt="4"/>
      <dgm:spPr/>
    </dgm:pt>
    <dgm:pt modelId="{553EDBD4-0DC8-4AB7-8F3C-D1AC3B33AA87}" type="pres">
      <dgm:prSet presAssocID="{538FD8A1-9AFF-4ADD-8003-74C6EE784F51}" presName="node" presStyleLbl="node1" presStyleIdx="0" presStyleCnt="4" custScaleX="177307">
        <dgm:presLayoutVars>
          <dgm:bulletEnabled val="1"/>
        </dgm:presLayoutVars>
      </dgm:prSet>
      <dgm:spPr/>
    </dgm:pt>
    <dgm:pt modelId="{737F3724-8195-4FA4-8BF5-84F3206757DA}" type="pres">
      <dgm:prSet presAssocID="{4F5F18E2-B50C-4812-8E76-74E244BAB65C}" presName="parTrans" presStyleLbl="sibTrans2D1" presStyleIdx="1" presStyleCnt="4"/>
      <dgm:spPr/>
    </dgm:pt>
    <dgm:pt modelId="{BF41C008-C362-4A06-BEED-C77AB80000FF}" type="pres">
      <dgm:prSet presAssocID="{4F5F18E2-B50C-4812-8E76-74E244BAB65C}" presName="connectorText" presStyleLbl="sibTrans2D1" presStyleIdx="1" presStyleCnt="4"/>
      <dgm:spPr/>
    </dgm:pt>
    <dgm:pt modelId="{3DDCA461-F595-4C67-8270-83113346DA84}" type="pres">
      <dgm:prSet presAssocID="{2ABAE1BA-169F-4BB4-A763-CE65D8FF3978}" presName="node" presStyleLbl="node1" presStyleIdx="1" presStyleCnt="4" custScaleX="148850" custRadScaleRad="118354">
        <dgm:presLayoutVars>
          <dgm:bulletEnabled val="1"/>
        </dgm:presLayoutVars>
      </dgm:prSet>
      <dgm:spPr/>
    </dgm:pt>
    <dgm:pt modelId="{D48B0651-EDFB-4DE5-9AF5-173CE0EC3392}" type="pres">
      <dgm:prSet presAssocID="{A647DD19-A3F2-49B5-8626-8FB711FE7348}" presName="parTrans" presStyleLbl="sibTrans2D1" presStyleIdx="2" presStyleCnt="4"/>
      <dgm:spPr/>
    </dgm:pt>
    <dgm:pt modelId="{BB5E94F9-7773-433D-9035-FF0CAC692A85}" type="pres">
      <dgm:prSet presAssocID="{A647DD19-A3F2-49B5-8626-8FB711FE7348}" presName="connectorText" presStyleLbl="sibTrans2D1" presStyleIdx="2" presStyleCnt="4"/>
      <dgm:spPr/>
    </dgm:pt>
    <dgm:pt modelId="{8A0EE2C5-6552-464B-BB75-07846049B7AC}" type="pres">
      <dgm:prSet presAssocID="{EE136638-3A3D-487F-B6C3-9B5DFB629ABF}" presName="node" presStyleLbl="node1" presStyleIdx="2" presStyleCnt="4" custScaleX="208681">
        <dgm:presLayoutVars>
          <dgm:bulletEnabled val="1"/>
        </dgm:presLayoutVars>
      </dgm:prSet>
      <dgm:spPr/>
    </dgm:pt>
    <dgm:pt modelId="{A23E90B9-56C7-47CE-893C-E0F1380E0318}" type="pres">
      <dgm:prSet presAssocID="{2BBD4A3D-11D7-49A6-92B8-5C8E0295EAC1}" presName="parTrans" presStyleLbl="sibTrans2D1" presStyleIdx="3" presStyleCnt="4"/>
      <dgm:spPr/>
    </dgm:pt>
    <dgm:pt modelId="{C2B9F2BB-71F3-4248-96B8-B94533435231}" type="pres">
      <dgm:prSet presAssocID="{2BBD4A3D-11D7-49A6-92B8-5C8E0295EAC1}" presName="connectorText" presStyleLbl="sibTrans2D1" presStyleIdx="3" presStyleCnt="4"/>
      <dgm:spPr/>
    </dgm:pt>
    <dgm:pt modelId="{F9C7A03C-D0A0-4D05-8A52-50454737413E}" type="pres">
      <dgm:prSet presAssocID="{975C33C8-FEAC-4DDA-B5BB-D39323244746}" presName="node" presStyleLbl="node1" presStyleIdx="3" presStyleCnt="4" custScaleX="140865" custRadScaleRad="124361">
        <dgm:presLayoutVars>
          <dgm:bulletEnabled val="1"/>
        </dgm:presLayoutVars>
      </dgm:prSet>
      <dgm:spPr/>
    </dgm:pt>
  </dgm:ptLst>
  <dgm:cxnLst>
    <dgm:cxn modelId="{A0A4519B-0D10-47F4-A50F-5D0BC99C7A90}" type="presOf" srcId="{EE136638-3A3D-487F-B6C3-9B5DFB629ABF}" destId="{8A0EE2C5-6552-464B-BB75-07846049B7AC}" srcOrd="0" destOrd="0" presId="urn:microsoft.com/office/officeart/2005/8/layout/radial5"/>
    <dgm:cxn modelId="{C75556D3-B618-40E5-80D6-5524370E6869}" type="presOf" srcId="{4F5F18E2-B50C-4812-8E76-74E244BAB65C}" destId="{BF41C008-C362-4A06-BEED-C77AB80000FF}" srcOrd="1" destOrd="0" presId="urn:microsoft.com/office/officeart/2005/8/layout/radial5"/>
    <dgm:cxn modelId="{BCD72104-38E5-4CB0-9F2C-6B05F14453DC}" type="presOf" srcId="{2D27E293-F3A8-478A-9424-CD55EE578DA9}" destId="{75E019E3-B298-437C-A40D-D0D6F1895B26}" srcOrd="1" destOrd="0" presId="urn:microsoft.com/office/officeart/2005/8/layout/radial5"/>
    <dgm:cxn modelId="{280BDC9A-264B-4CFA-9E8B-444F68E5D308}" type="presOf" srcId="{2BBD4A3D-11D7-49A6-92B8-5C8E0295EAC1}" destId="{C2B9F2BB-71F3-4248-96B8-B94533435231}" srcOrd="1" destOrd="0" presId="urn:microsoft.com/office/officeart/2005/8/layout/radial5"/>
    <dgm:cxn modelId="{D2986F75-90A5-4B4B-B324-7F07461E4C5C}" type="presOf" srcId="{2ABAE1BA-169F-4BB4-A763-CE65D8FF3978}" destId="{3DDCA461-F595-4C67-8270-83113346DA84}" srcOrd="0" destOrd="0" presId="urn:microsoft.com/office/officeart/2005/8/layout/radial5"/>
    <dgm:cxn modelId="{AF86AA48-6151-40DA-93AA-2C46CAFDAEB4}" type="presOf" srcId="{A647DD19-A3F2-49B5-8626-8FB711FE7348}" destId="{D48B0651-EDFB-4DE5-9AF5-173CE0EC3392}" srcOrd="0" destOrd="0" presId="urn:microsoft.com/office/officeart/2005/8/layout/radial5"/>
    <dgm:cxn modelId="{FD0C1D95-90EF-442C-AE13-6D0DC5C622F9}" type="presOf" srcId="{4F5F18E2-B50C-4812-8E76-74E244BAB65C}" destId="{737F3724-8195-4FA4-8BF5-84F3206757DA}" srcOrd="0" destOrd="0" presId="urn:microsoft.com/office/officeart/2005/8/layout/radial5"/>
    <dgm:cxn modelId="{07C88FAB-3D07-4F1A-8668-25EFDD9549DD}" srcId="{8496F205-F40C-4155-9098-8EFBDF85FA0C}" destId="{975C33C8-FEAC-4DDA-B5BB-D39323244746}" srcOrd="3" destOrd="0" parTransId="{2BBD4A3D-11D7-49A6-92B8-5C8E0295EAC1}" sibTransId="{2F644F6E-61C0-4500-BAF6-3A74017C2887}"/>
    <dgm:cxn modelId="{7A63A821-BC82-4B4B-92C7-5B2152FBE89A}" type="presOf" srcId="{538FD8A1-9AFF-4ADD-8003-74C6EE784F51}" destId="{553EDBD4-0DC8-4AB7-8F3C-D1AC3B33AA87}" srcOrd="0" destOrd="0" presId="urn:microsoft.com/office/officeart/2005/8/layout/radial5"/>
    <dgm:cxn modelId="{4763D4F5-7EBF-4304-AEC9-3823873B6ED6}" type="presOf" srcId="{A647DD19-A3F2-49B5-8626-8FB711FE7348}" destId="{BB5E94F9-7773-433D-9035-FF0CAC692A85}" srcOrd="1" destOrd="0" presId="urn:microsoft.com/office/officeart/2005/8/layout/radial5"/>
    <dgm:cxn modelId="{56A93F23-56EC-4897-A401-02D0F2453F86}" srcId="{8496F205-F40C-4155-9098-8EFBDF85FA0C}" destId="{2ABAE1BA-169F-4BB4-A763-CE65D8FF3978}" srcOrd="1" destOrd="0" parTransId="{4F5F18E2-B50C-4812-8E76-74E244BAB65C}" sibTransId="{793383E8-D2DB-47A8-831E-E72F4339FA99}"/>
    <dgm:cxn modelId="{D96305F8-1932-41B5-9CA7-198F77EC1351}" type="presOf" srcId="{2BBD4A3D-11D7-49A6-92B8-5C8E0295EAC1}" destId="{A23E90B9-56C7-47CE-893C-E0F1380E0318}" srcOrd="0" destOrd="0" presId="urn:microsoft.com/office/officeart/2005/8/layout/radial5"/>
    <dgm:cxn modelId="{F84D564E-832D-4052-9C08-BF1202B96A47}" srcId="{59EE2B50-C834-49DC-B54C-54B21A63F357}" destId="{8496F205-F40C-4155-9098-8EFBDF85FA0C}" srcOrd="0" destOrd="0" parTransId="{9D8CBC9A-27D8-4AE1-A8D9-16E0F0621D0E}" sibTransId="{BC1533DD-A48B-4763-83C3-7705A8E1D144}"/>
    <dgm:cxn modelId="{B436687F-2B9C-401D-92BC-483139543B83}" srcId="{8496F205-F40C-4155-9098-8EFBDF85FA0C}" destId="{EE136638-3A3D-487F-B6C3-9B5DFB629ABF}" srcOrd="2" destOrd="0" parTransId="{A647DD19-A3F2-49B5-8626-8FB711FE7348}" sibTransId="{23F0470C-07FD-4B1F-9A60-60FE37511491}"/>
    <dgm:cxn modelId="{04BCB91D-0731-4C3D-9BDC-94CBD21477B5}" type="presOf" srcId="{2D27E293-F3A8-478A-9424-CD55EE578DA9}" destId="{12E355E5-ABB7-4225-B709-364A95493522}" srcOrd="0" destOrd="0" presId="urn:microsoft.com/office/officeart/2005/8/layout/radial5"/>
    <dgm:cxn modelId="{C0065FB4-E5EC-4214-9DB7-A9DD33CD68AD}" type="presOf" srcId="{59EE2B50-C834-49DC-B54C-54B21A63F357}" destId="{29BC7065-FA4E-44AF-A669-B6CBE51BD556}" srcOrd="0" destOrd="0" presId="urn:microsoft.com/office/officeart/2005/8/layout/radial5"/>
    <dgm:cxn modelId="{6AEE6821-2A72-4085-BAAB-E0C34BBAB393}" type="presOf" srcId="{975C33C8-FEAC-4DDA-B5BB-D39323244746}" destId="{F9C7A03C-D0A0-4D05-8A52-50454737413E}" srcOrd="0" destOrd="0" presId="urn:microsoft.com/office/officeart/2005/8/layout/radial5"/>
    <dgm:cxn modelId="{C06D4F83-D4F9-43F8-8CE7-E2BE0BFD89F0}" type="presOf" srcId="{8496F205-F40C-4155-9098-8EFBDF85FA0C}" destId="{250E0965-DB0B-4C1B-BE71-2098D384C4F8}" srcOrd="0" destOrd="0" presId="urn:microsoft.com/office/officeart/2005/8/layout/radial5"/>
    <dgm:cxn modelId="{430D8B3A-55D8-4FCE-82E0-69B86B365E5F}" srcId="{8496F205-F40C-4155-9098-8EFBDF85FA0C}" destId="{538FD8A1-9AFF-4ADD-8003-74C6EE784F51}" srcOrd="0" destOrd="0" parTransId="{2D27E293-F3A8-478A-9424-CD55EE578DA9}" sibTransId="{321C757B-49CA-4CB3-A75F-A7846547B167}"/>
    <dgm:cxn modelId="{D1BACAB4-43D0-4F13-97D2-33861FE43AAE}" type="presParOf" srcId="{29BC7065-FA4E-44AF-A669-B6CBE51BD556}" destId="{250E0965-DB0B-4C1B-BE71-2098D384C4F8}" srcOrd="0" destOrd="0" presId="urn:microsoft.com/office/officeart/2005/8/layout/radial5"/>
    <dgm:cxn modelId="{E7BBCF05-B092-4FA4-B2E7-75192C0ABBE0}" type="presParOf" srcId="{29BC7065-FA4E-44AF-A669-B6CBE51BD556}" destId="{12E355E5-ABB7-4225-B709-364A95493522}" srcOrd="1" destOrd="0" presId="urn:microsoft.com/office/officeart/2005/8/layout/radial5"/>
    <dgm:cxn modelId="{DFFCF8EE-F6EF-4BDC-8D57-6DC18510D7DF}" type="presParOf" srcId="{12E355E5-ABB7-4225-B709-364A95493522}" destId="{75E019E3-B298-437C-A40D-D0D6F1895B26}" srcOrd="0" destOrd="0" presId="urn:microsoft.com/office/officeart/2005/8/layout/radial5"/>
    <dgm:cxn modelId="{4070A8CF-1CD7-49EC-898F-E07B1417C268}" type="presParOf" srcId="{29BC7065-FA4E-44AF-A669-B6CBE51BD556}" destId="{553EDBD4-0DC8-4AB7-8F3C-D1AC3B33AA87}" srcOrd="2" destOrd="0" presId="urn:microsoft.com/office/officeart/2005/8/layout/radial5"/>
    <dgm:cxn modelId="{917B273B-AC13-49F6-B701-D9493FDEC295}" type="presParOf" srcId="{29BC7065-FA4E-44AF-A669-B6CBE51BD556}" destId="{737F3724-8195-4FA4-8BF5-84F3206757DA}" srcOrd="3" destOrd="0" presId="urn:microsoft.com/office/officeart/2005/8/layout/radial5"/>
    <dgm:cxn modelId="{11913E4B-9E37-45D6-887B-0EF51CC990D6}" type="presParOf" srcId="{737F3724-8195-4FA4-8BF5-84F3206757DA}" destId="{BF41C008-C362-4A06-BEED-C77AB80000FF}" srcOrd="0" destOrd="0" presId="urn:microsoft.com/office/officeart/2005/8/layout/radial5"/>
    <dgm:cxn modelId="{4DE81C00-313D-4B94-988C-4B6A766CB1D0}" type="presParOf" srcId="{29BC7065-FA4E-44AF-A669-B6CBE51BD556}" destId="{3DDCA461-F595-4C67-8270-83113346DA84}" srcOrd="4" destOrd="0" presId="urn:microsoft.com/office/officeart/2005/8/layout/radial5"/>
    <dgm:cxn modelId="{CF808343-E76A-4E78-BD08-1ED4683595DC}" type="presParOf" srcId="{29BC7065-FA4E-44AF-A669-B6CBE51BD556}" destId="{D48B0651-EDFB-4DE5-9AF5-173CE0EC3392}" srcOrd="5" destOrd="0" presId="urn:microsoft.com/office/officeart/2005/8/layout/radial5"/>
    <dgm:cxn modelId="{C47D0561-C1D7-4443-BB3C-312F1B62D8E5}" type="presParOf" srcId="{D48B0651-EDFB-4DE5-9AF5-173CE0EC3392}" destId="{BB5E94F9-7773-433D-9035-FF0CAC692A85}" srcOrd="0" destOrd="0" presId="urn:microsoft.com/office/officeart/2005/8/layout/radial5"/>
    <dgm:cxn modelId="{77DBA622-11CD-4661-8DF3-E145E22C5D39}" type="presParOf" srcId="{29BC7065-FA4E-44AF-A669-B6CBE51BD556}" destId="{8A0EE2C5-6552-464B-BB75-07846049B7AC}" srcOrd="6" destOrd="0" presId="urn:microsoft.com/office/officeart/2005/8/layout/radial5"/>
    <dgm:cxn modelId="{F058F098-4099-49B6-B461-F18636926684}" type="presParOf" srcId="{29BC7065-FA4E-44AF-A669-B6CBE51BD556}" destId="{A23E90B9-56C7-47CE-893C-E0F1380E0318}" srcOrd="7" destOrd="0" presId="urn:microsoft.com/office/officeart/2005/8/layout/radial5"/>
    <dgm:cxn modelId="{9C8EF60D-8848-4DD9-9717-4F3D2B356D12}" type="presParOf" srcId="{A23E90B9-56C7-47CE-893C-E0F1380E0318}" destId="{C2B9F2BB-71F3-4248-96B8-B94533435231}" srcOrd="0" destOrd="0" presId="urn:microsoft.com/office/officeart/2005/8/layout/radial5"/>
    <dgm:cxn modelId="{1EB9FC4F-FD43-4752-8323-602568FE1173}" type="presParOf" srcId="{29BC7065-FA4E-44AF-A669-B6CBE51BD556}" destId="{F9C7A03C-D0A0-4D05-8A52-50454737413E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CE7B72-C53E-4D9A-9764-935EB11028F0}" type="doc">
      <dgm:prSet loTypeId="urn:microsoft.com/office/officeart/2005/8/layout/hierarchy1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EF77116-2910-4488-9A89-A6BB551C9BA6}">
      <dgm:prSet phldrT="[Текст]" custT="1"/>
      <dgm:spPr>
        <a:xfrm>
          <a:off x="3149909" y="1426452"/>
          <a:ext cx="2643716" cy="130358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ru-RU" sz="2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Методика </a:t>
          </a:r>
          <a:r>
            <a:rPr lang="ru-RU" sz="2400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процессфолио</a:t>
          </a:r>
          <a:endParaRPr lang="ru-RU" sz="24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88DC877-9A27-4E71-8FAB-65148D9FFC8C}" type="parTrans" cxnId="{834D4800-B0C5-4C49-B8B8-6FA90D8B99A8}">
      <dgm:prSet/>
      <dgm:spPr/>
      <dgm:t>
        <a:bodyPr/>
        <a:lstStyle/>
        <a:p>
          <a:endParaRPr lang="ru-RU"/>
        </a:p>
      </dgm:t>
    </dgm:pt>
    <dgm:pt modelId="{2E1C0524-814B-40FF-88EB-ED0D277DF54B}" type="sibTrans" cxnId="{834D4800-B0C5-4C49-B8B8-6FA90D8B99A8}">
      <dgm:prSet/>
      <dgm:spPr/>
      <dgm:t>
        <a:bodyPr/>
        <a:lstStyle/>
        <a:p>
          <a:endParaRPr lang="ru-RU"/>
        </a:p>
      </dgm:t>
    </dgm:pt>
    <dgm:pt modelId="{63FC9A6A-A5F7-4FEA-9060-112C3DE8D19A}">
      <dgm:prSet phldrT="[Текст]" custT="1"/>
      <dgm:spPr>
        <a:xfrm>
          <a:off x="229129" y="3327089"/>
          <a:ext cx="2674509" cy="130358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spcAft>
              <a:spcPts val="0"/>
            </a:spcAft>
          </a:pPr>
          <a:r>
            <a:rPr lang="ru-RU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процесс обучения </a:t>
          </a:r>
          <a:endParaRPr lang="ru-RU" sz="2000" b="1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>
            <a:spcAft>
              <a:spcPts val="0"/>
            </a:spcAft>
          </a:pPr>
          <a:r>
            <a:rPr lang="ru-RU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</a:t>
          </a:r>
          <a:r>
            <a:rPr lang="ru-RU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а не только его  результаты)</a:t>
          </a:r>
          <a:endParaRPr lang="ru-RU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6F68CB7-6291-4DB3-A2D1-DB52D91AAD4E}" type="parTrans" cxnId="{25197371-AFC5-41C2-974B-5B7D95CADCBF}">
      <dgm:prSet/>
      <dgm:spPr>
        <a:xfrm>
          <a:off x="1338285" y="2513345"/>
          <a:ext cx="2905382" cy="597049"/>
        </a:xfrm>
        <a:custGeom>
          <a:avLst/>
          <a:gdLst/>
          <a:ahLst/>
          <a:cxnLst/>
          <a:rect l="0" t="0" r="0" b="0"/>
          <a:pathLst>
            <a:path>
              <a:moveTo>
                <a:pt x="2905382" y="0"/>
              </a:moveTo>
              <a:lnTo>
                <a:pt x="2905382" y="406872"/>
              </a:lnTo>
              <a:lnTo>
                <a:pt x="0" y="406872"/>
              </a:lnTo>
              <a:lnTo>
                <a:pt x="0" y="597049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9989B3D0-01D8-4CD1-83DA-E4FF7CE040BE}" type="sibTrans" cxnId="{25197371-AFC5-41C2-974B-5B7D95CADCBF}">
      <dgm:prSet/>
      <dgm:spPr/>
      <dgm:t>
        <a:bodyPr/>
        <a:lstStyle/>
        <a:p>
          <a:endParaRPr lang="ru-RU"/>
        </a:p>
      </dgm:t>
    </dgm:pt>
    <dgm:pt modelId="{46CF774F-68E3-49C3-B800-C9FBDD0C044F}">
      <dgm:prSet phldrT="[Текст]" custT="1"/>
      <dgm:spPr>
        <a:xfrm>
          <a:off x="3359838" y="3327089"/>
          <a:ext cx="2310655" cy="130358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ru-RU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затруднения ученика</a:t>
          </a:r>
          <a:endParaRPr lang="ru-RU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B127928-1DF9-4BD0-AFFE-A984A48372F3}" type="parTrans" cxnId="{9431DDAC-57EB-4A65-812B-B71CE4CE4B6C}">
      <dgm:prSet/>
      <dgm:spPr>
        <a:xfrm>
          <a:off x="4197948" y="2513345"/>
          <a:ext cx="91440" cy="5970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6872"/>
              </a:lnTo>
              <a:lnTo>
                <a:pt x="89118" y="406872"/>
              </a:lnTo>
              <a:lnTo>
                <a:pt x="89118" y="597049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86BF3DC1-D4EA-4E0D-B63F-D7EC908123B2}" type="sibTrans" cxnId="{9431DDAC-57EB-4A65-812B-B71CE4CE4B6C}">
      <dgm:prSet/>
      <dgm:spPr/>
      <dgm:t>
        <a:bodyPr/>
        <a:lstStyle/>
        <a:p>
          <a:endParaRPr lang="ru-RU"/>
        </a:p>
      </dgm:t>
    </dgm:pt>
    <dgm:pt modelId="{20ECD54D-3EF6-464E-A9DC-157685F878F8}">
      <dgm:prSet custT="1"/>
      <dgm:spPr>
        <a:xfrm>
          <a:off x="6126691" y="3327089"/>
          <a:ext cx="2587713" cy="130358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ru-RU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осуществляемый учеником выбор</a:t>
          </a:r>
          <a:endParaRPr lang="ru-RU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EEC61C1-5BF5-43AC-BD76-F481E0B831AE}" type="parTrans" cxnId="{987BC81F-789F-42D7-9D76-ABC5CE26CD3F}">
      <dgm:prSet/>
      <dgm:spPr>
        <a:xfrm>
          <a:off x="4243668" y="2513345"/>
          <a:ext cx="2948781" cy="5970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872"/>
              </a:lnTo>
              <a:lnTo>
                <a:pt x="2948781" y="406872"/>
              </a:lnTo>
              <a:lnTo>
                <a:pt x="2948781" y="597049"/>
              </a:lnTo>
            </a:path>
          </a:pathLst>
        </a:custGeom>
        <a:solidFill>
          <a:schemeClr val="bg1"/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463D55B9-F91F-4DBE-8A63-A3C45852D365}" type="sibTrans" cxnId="{987BC81F-789F-42D7-9D76-ABC5CE26CD3F}">
      <dgm:prSet/>
      <dgm:spPr/>
      <dgm:t>
        <a:bodyPr/>
        <a:lstStyle/>
        <a:p>
          <a:endParaRPr lang="ru-RU"/>
        </a:p>
      </dgm:t>
    </dgm:pt>
    <dgm:pt modelId="{669CDED5-5A98-4B49-96E4-652C55CB2497}" type="pres">
      <dgm:prSet presAssocID="{2FCE7B72-C53E-4D9A-9764-935EB11028F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630A6E6-C29A-45D2-A27A-8176BD4F9D9C}" type="pres">
      <dgm:prSet presAssocID="{DEF77116-2910-4488-9A89-A6BB551C9BA6}" presName="hierRoot1" presStyleCnt="0"/>
      <dgm:spPr/>
      <dgm:t>
        <a:bodyPr/>
        <a:lstStyle/>
        <a:p>
          <a:endParaRPr lang="ru-RU"/>
        </a:p>
      </dgm:t>
    </dgm:pt>
    <dgm:pt modelId="{BA54B998-34D2-402A-AC33-DE23FAE7AE94}" type="pres">
      <dgm:prSet presAssocID="{DEF77116-2910-4488-9A89-A6BB551C9BA6}" presName="composite" presStyleCnt="0"/>
      <dgm:spPr/>
      <dgm:t>
        <a:bodyPr/>
        <a:lstStyle/>
        <a:p>
          <a:endParaRPr lang="ru-RU"/>
        </a:p>
      </dgm:t>
    </dgm:pt>
    <dgm:pt modelId="{3D544495-F7D1-4B54-B4BA-0748F6C03340}" type="pres">
      <dgm:prSet presAssocID="{DEF77116-2910-4488-9A89-A6BB551C9BA6}" presName="background" presStyleLbl="node0" presStyleIdx="0" presStyleCnt="1"/>
      <dgm:spPr>
        <a:xfrm>
          <a:off x="2921810" y="1209757"/>
          <a:ext cx="2643716" cy="1303587"/>
        </a:xfrm>
        <a:prstGeom prst="roundRect">
          <a:avLst>
            <a:gd name="adj" fmla="val 10000"/>
          </a:avLst>
        </a:prstGeom>
        <a:solidFill>
          <a:srgbClr val="00C1F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ru-RU"/>
        </a:p>
      </dgm:t>
    </dgm:pt>
    <dgm:pt modelId="{EE987AB3-813F-49C7-912C-B42EA6E1D53B}" type="pres">
      <dgm:prSet presAssocID="{DEF77116-2910-4488-9A89-A6BB551C9BA6}" presName="text" presStyleLbl="fgAcc0" presStyleIdx="0" presStyleCnt="1" custScaleX="155781" custScaleY="1212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5789A8-C347-481C-BECC-DBE4EE4D1FA2}" type="pres">
      <dgm:prSet presAssocID="{DEF77116-2910-4488-9A89-A6BB551C9BA6}" presName="hierChild2" presStyleCnt="0"/>
      <dgm:spPr/>
      <dgm:t>
        <a:bodyPr/>
        <a:lstStyle/>
        <a:p>
          <a:endParaRPr lang="ru-RU"/>
        </a:p>
      </dgm:t>
    </dgm:pt>
    <dgm:pt modelId="{8800D93A-A6D5-4754-ADD2-02C8DA83E83C}" type="pres">
      <dgm:prSet presAssocID="{A6F68CB7-6291-4DB3-A2D1-DB52D91AAD4E}" presName="Name10" presStyleLbl="parChTrans1D2" presStyleIdx="0" presStyleCnt="3"/>
      <dgm:spPr/>
      <dgm:t>
        <a:bodyPr/>
        <a:lstStyle/>
        <a:p>
          <a:endParaRPr lang="ru-RU"/>
        </a:p>
      </dgm:t>
    </dgm:pt>
    <dgm:pt modelId="{C59304D7-BC62-4C71-82A8-C35DDB51BC40}" type="pres">
      <dgm:prSet presAssocID="{63FC9A6A-A5F7-4FEA-9060-112C3DE8D19A}" presName="hierRoot2" presStyleCnt="0"/>
      <dgm:spPr/>
      <dgm:t>
        <a:bodyPr/>
        <a:lstStyle/>
        <a:p>
          <a:endParaRPr lang="ru-RU"/>
        </a:p>
      </dgm:t>
    </dgm:pt>
    <dgm:pt modelId="{A0F0F21C-FC32-49AA-AC4B-E7D66080E2F8}" type="pres">
      <dgm:prSet presAssocID="{63FC9A6A-A5F7-4FEA-9060-112C3DE8D19A}" presName="composite2" presStyleCnt="0"/>
      <dgm:spPr/>
      <dgm:t>
        <a:bodyPr/>
        <a:lstStyle/>
        <a:p>
          <a:endParaRPr lang="ru-RU"/>
        </a:p>
      </dgm:t>
    </dgm:pt>
    <dgm:pt modelId="{394236FC-3751-43FF-9727-E04BD30BAE74}" type="pres">
      <dgm:prSet presAssocID="{63FC9A6A-A5F7-4FEA-9060-112C3DE8D19A}" presName="background2" presStyleLbl="node2" presStyleIdx="0" presStyleCnt="3"/>
      <dgm:spPr>
        <a:xfrm>
          <a:off x="1030" y="3110395"/>
          <a:ext cx="2674509" cy="1303587"/>
        </a:xfrm>
        <a:prstGeom prst="roundRect">
          <a:avLst>
            <a:gd name="adj" fmla="val 10000"/>
          </a:avLst>
        </a:prstGeom>
        <a:solidFill>
          <a:srgbClr val="00C1F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ru-RU"/>
        </a:p>
      </dgm:t>
    </dgm:pt>
    <dgm:pt modelId="{20C2DED4-0A63-4DE2-BAD5-1406AC9EA4D3}" type="pres">
      <dgm:prSet presAssocID="{63FC9A6A-A5F7-4FEA-9060-112C3DE8D19A}" presName="text2" presStyleLbl="fgAcc2" presStyleIdx="0" presStyleCnt="3" custScaleX="130280" custScaleY="1159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8F0E82-F212-4238-B334-2627572FE9E6}" type="pres">
      <dgm:prSet presAssocID="{63FC9A6A-A5F7-4FEA-9060-112C3DE8D19A}" presName="hierChild3" presStyleCnt="0"/>
      <dgm:spPr/>
      <dgm:t>
        <a:bodyPr/>
        <a:lstStyle/>
        <a:p>
          <a:endParaRPr lang="ru-RU"/>
        </a:p>
      </dgm:t>
    </dgm:pt>
    <dgm:pt modelId="{10653B0C-7BAB-48F6-A254-926E939724CD}" type="pres">
      <dgm:prSet presAssocID="{1B127928-1DF9-4BD0-AFFE-A984A48372F3}" presName="Name10" presStyleLbl="parChTrans1D2" presStyleIdx="1" presStyleCnt="3"/>
      <dgm:spPr/>
      <dgm:t>
        <a:bodyPr/>
        <a:lstStyle/>
        <a:p>
          <a:endParaRPr lang="ru-RU"/>
        </a:p>
      </dgm:t>
    </dgm:pt>
    <dgm:pt modelId="{28043AC5-013F-4724-806F-2EE5E5BCA1FE}" type="pres">
      <dgm:prSet presAssocID="{46CF774F-68E3-49C3-B800-C9FBDD0C044F}" presName="hierRoot2" presStyleCnt="0"/>
      <dgm:spPr/>
      <dgm:t>
        <a:bodyPr/>
        <a:lstStyle/>
        <a:p>
          <a:endParaRPr lang="ru-RU"/>
        </a:p>
      </dgm:t>
    </dgm:pt>
    <dgm:pt modelId="{18399371-D193-4059-BC23-149C348941BF}" type="pres">
      <dgm:prSet presAssocID="{46CF774F-68E3-49C3-B800-C9FBDD0C044F}" presName="composite2" presStyleCnt="0"/>
      <dgm:spPr/>
      <dgm:t>
        <a:bodyPr/>
        <a:lstStyle/>
        <a:p>
          <a:endParaRPr lang="ru-RU"/>
        </a:p>
      </dgm:t>
    </dgm:pt>
    <dgm:pt modelId="{31073C66-1EE3-4EC8-8040-E7E0B26422F9}" type="pres">
      <dgm:prSet presAssocID="{46CF774F-68E3-49C3-B800-C9FBDD0C044F}" presName="background2" presStyleLbl="node2" presStyleIdx="1" presStyleCnt="3"/>
      <dgm:spPr>
        <a:xfrm>
          <a:off x="3131738" y="3110395"/>
          <a:ext cx="2310655" cy="1303587"/>
        </a:xfrm>
        <a:prstGeom prst="roundRect">
          <a:avLst>
            <a:gd name="adj" fmla="val 10000"/>
          </a:avLst>
        </a:prstGeom>
        <a:solidFill>
          <a:srgbClr val="00C1F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ru-RU"/>
        </a:p>
      </dgm:t>
    </dgm:pt>
    <dgm:pt modelId="{58D9BAD7-6235-46B0-AB6E-5D4199ACA8D2}" type="pres">
      <dgm:prSet presAssocID="{46CF774F-68E3-49C3-B800-C9FBDD0C044F}" presName="text2" presStyleLbl="fgAcc2" presStyleIdx="1" presStyleCnt="3" custScaleX="112556" custScaleY="1159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2656B6-695F-493C-8C4E-EF378863E0D0}" type="pres">
      <dgm:prSet presAssocID="{46CF774F-68E3-49C3-B800-C9FBDD0C044F}" presName="hierChild3" presStyleCnt="0"/>
      <dgm:spPr/>
      <dgm:t>
        <a:bodyPr/>
        <a:lstStyle/>
        <a:p>
          <a:endParaRPr lang="ru-RU"/>
        </a:p>
      </dgm:t>
    </dgm:pt>
    <dgm:pt modelId="{C2E5A941-87A1-4427-A4FA-B9D9A9D7BC03}" type="pres">
      <dgm:prSet presAssocID="{AEEC61C1-5BF5-43AC-BD76-F481E0B831AE}" presName="Name10" presStyleLbl="parChTrans1D2" presStyleIdx="2" presStyleCnt="3"/>
      <dgm:spPr/>
      <dgm:t>
        <a:bodyPr/>
        <a:lstStyle/>
        <a:p>
          <a:endParaRPr lang="ru-RU"/>
        </a:p>
      </dgm:t>
    </dgm:pt>
    <dgm:pt modelId="{CC9BA486-AA69-460B-8E0E-96E22EAE33AE}" type="pres">
      <dgm:prSet presAssocID="{20ECD54D-3EF6-464E-A9DC-157685F878F8}" presName="hierRoot2" presStyleCnt="0"/>
      <dgm:spPr/>
      <dgm:t>
        <a:bodyPr/>
        <a:lstStyle/>
        <a:p>
          <a:endParaRPr lang="ru-RU"/>
        </a:p>
      </dgm:t>
    </dgm:pt>
    <dgm:pt modelId="{39B7FEBB-D47A-4010-9D70-39E6BA88CCEF}" type="pres">
      <dgm:prSet presAssocID="{20ECD54D-3EF6-464E-A9DC-157685F878F8}" presName="composite2" presStyleCnt="0"/>
      <dgm:spPr/>
      <dgm:t>
        <a:bodyPr/>
        <a:lstStyle/>
        <a:p>
          <a:endParaRPr lang="ru-RU"/>
        </a:p>
      </dgm:t>
    </dgm:pt>
    <dgm:pt modelId="{26D3DF2D-0CBC-49E9-A0F6-C96B8DE82791}" type="pres">
      <dgm:prSet presAssocID="{20ECD54D-3EF6-464E-A9DC-157685F878F8}" presName="background2" presStyleLbl="node2" presStyleIdx="2" presStyleCnt="3"/>
      <dgm:spPr>
        <a:xfrm>
          <a:off x="5898592" y="3110395"/>
          <a:ext cx="2587713" cy="1303587"/>
        </a:xfrm>
        <a:prstGeom prst="roundRect">
          <a:avLst>
            <a:gd name="adj" fmla="val 10000"/>
          </a:avLst>
        </a:prstGeom>
        <a:solidFill>
          <a:srgbClr val="00C1F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ru-RU"/>
        </a:p>
      </dgm:t>
    </dgm:pt>
    <dgm:pt modelId="{AE8A1866-1928-4F8B-8005-387B5A988518}" type="pres">
      <dgm:prSet presAssocID="{20ECD54D-3EF6-464E-A9DC-157685F878F8}" presName="text2" presStyleLbl="fgAcc2" presStyleIdx="2" presStyleCnt="3" custScaleX="138440" custScaleY="1172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7D2CA5-A3E3-4229-958D-086CF9649C7C}" type="pres">
      <dgm:prSet presAssocID="{20ECD54D-3EF6-464E-A9DC-157685F878F8}" presName="hierChild3" presStyleCnt="0"/>
      <dgm:spPr/>
      <dgm:t>
        <a:bodyPr/>
        <a:lstStyle/>
        <a:p>
          <a:endParaRPr lang="ru-RU"/>
        </a:p>
      </dgm:t>
    </dgm:pt>
  </dgm:ptLst>
  <dgm:cxnLst>
    <dgm:cxn modelId="{20A644F4-29AF-44A3-80F4-A25C915D1F22}" type="presOf" srcId="{20ECD54D-3EF6-464E-A9DC-157685F878F8}" destId="{AE8A1866-1928-4F8B-8005-387B5A988518}" srcOrd="0" destOrd="0" presId="urn:microsoft.com/office/officeart/2005/8/layout/hierarchy1"/>
    <dgm:cxn modelId="{19CACCC1-304A-449A-AB5E-75854F68C094}" type="presOf" srcId="{DEF77116-2910-4488-9A89-A6BB551C9BA6}" destId="{EE987AB3-813F-49C7-912C-B42EA6E1D53B}" srcOrd="0" destOrd="0" presId="urn:microsoft.com/office/officeart/2005/8/layout/hierarchy1"/>
    <dgm:cxn modelId="{D2C33FAC-9371-4386-9DA6-314777109C5D}" type="presOf" srcId="{1B127928-1DF9-4BD0-AFFE-A984A48372F3}" destId="{10653B0C-7BAB-48F6-A254-926E939724CD}" srcOrd="0" destOrd="0" presId="urn:microsoft.com/office/officeart/2005/8/layout/hierarchy1"/>
    <dgm:cxn modelId="{1AE489E8-3C4F-4613-A109-973912455A41}" type="presOf" srcId="{63FC9A6A-A5F7-4FEA-9060-112C3DE8D19A}" destId="{20C2DED4-0A63-4DE2-BAD5-1406AC9EA4D3}" srcOrd="0" destOrd="0" presId="urn:microsoft.com/office/officeart/2005/8/layout/hierarchy1"/>
    <dgm:cxn modelId="{834D4800-B0C5-4C49-B8B8-6FA90D8B99A8}" srcId="{2FCE7B72-C53E-4D9A-9764-935EB11028F0}" destId="{DEF77116-2910-4488-9A89-A6BB551C9BA6}" srcOrd="0" destOrd="0" parTransId="{688DC877-9A27-4E71-8FAB-65148D9FFC8C}" sibTransId="{2E1C0524-814B-40FF-88EB-ED0D277DF54B}"/>
    <dgm:cxn modelId="{624CF4D8-DBB2-4FB9-AE69-F588E8E7593D}" type="presOf" srcId="{A6F68CB7-6291-4DB3-A2D1-DB52D91AAD4E}" destId="{8800D93A-A6D5-4754-ADD2-02C8DA83E83C}" srcOrd="0" destOrd="0" presId="urn:microsoft.com/office/officeart/2005/8/layout/hierarchy1"/>
    <dgm:cxn modelId="{0A505A5C-4FDF-43B3-93F6-C583E686C587}" type="presOf" srcId="{46CF774F-68E3-49C3-B800-C9FBDD0C044F}" destId="{58D9BAD7-6235-46B0-AB6E-5D4199ACA8D2}" srcOrd="0" destOrd="0" presId="urn:microsoft.com/office/officeart/2005/8/layout/hierarchy1"/>
    <dgm:cxn modelId="{987BC81F-789F-42D7-9D76-ABC5CE26CD3F}" srcId="{DEF77116-2910-4488-9A89-A6BB551C9BA6}" destId="{20ECD54D-3EF6-464E-A9DC-157685F878F8}" srcOrd="2" destOrd="0" parTransId="{AEEC61C1-5BF5-43AC-BD76-F481E0B831AE}" sibTransId="{463D55B9-F91F-4DBE-8A63-A3C45852D365}"/>
    <dgm:cxn modelId="{25197371-AFC5-41C2-974B-5B7D95CADCBF}" srcId="{DEF77116-2910-4488-9A89-A6BB551C9BA6}" destId="{63FC9A6A-A5F7-4FEA-9060-112C3DE8D19A}" srcOrd="0" destOrd="0" parTransId="{A6F68CB7-6291-4DB3-A2D1-DB52D91AAD4E}" sibTransId="{9989B3D0-01D8-4CD1-83DA-E4FF7CE040BE}"/>
    <dgm:cxn modelId="{9431DDAC-57EB-4A65-812B-B71CE4CE4B6C}" srcId="{DEF77116-2910-4488-9A89-A6BB551C9BA6}" destId="{46CF774F-68E3-49C3-B800-C9FBDD0C044F}" srcOrd="1" destOrd="0" parTransId="{1B127928-1DF9-4BD0-AFFE-A984A48372F3}" sibTransId="{86BF3DC1-D4EA-4E0D-B63F-D7EC908123B2}"/>
    <dgm:cxn modelId="{00E84FA7-01F5-4512-A7B8-C1AEB02350EF}" type="presOf" srcId="{2FCE7B72-C53E-4D9A-9764-935EB11028F0}" destId="{669CDED5-5A98-4B49-96E4-652C55CB2497}" srcOrd="0" destOrd="0" presId="urn:microsoft.com/office/officeart/2005/8/layout/hierarchy1"/>
    <dgm:cxn modelId="{0B8C9E8D-4F7E-4B86-96D2-2E227477FD0D}" type="presOf" srcId="{AEEC61C1-5BF5-43AC-BD76-F481E0B831AE}" destId="{C2E5A941-87A1-4427-A4FA-B9D9A9D7BC03}" srcOrd="0" destOrd="0" presId="urn:microsoft.com/office/officeart/2005/8/layout/hierarchy1"/>
    <dgm:cxn modelId="{BDAC823C-FA75-470A-96A9-18B075BE6E26}" type="presParOf" srcId="{669CDED5-5A98-4B49-96E4-652C55CB2497}" destId="{C630A6E6-C29A-45D2-A27A-8176BD4F9D9C}" srcOrd="0" destOrd="0" presId="urn:microsoft.com/office/officeart/2005/8/layout/hierarchy1"/>
    <dgm:cxn modelId="{4DD1165F-B6E9-4DCC-8E35-82B74476B31B}" type="presParOf" srcId="{C630A6E6-C29A-45D2-A27A-8176BD4F9D9C}" destId="{BA54B998-34D2-402A-AC33-DE23FAE7AE94}" srcOrd="0" destOrd="0" presId="urn:microsoft.com/office/officeart/2005/8/layout/hierarchy1"/>
    <dgm:cxn modelId="{C2E2771C-872F-4C8A-B0E9-89048A182308}" type="presParOf" srcId="{BA54B998-34D2-402A-AC33-DE23FAE7AE94}" destId="{3D544495-F7D1-4B54-B4BA-0748F6C03340}" srcOrd="0" destOrd="0" presId="urn:microsoft.com/office/officeart/2005/8/layout/hierarchy1"/>
    <dgm:cxn modelId="{C165D9C8-6388-4702-9925-83B71F1C702B}" type="presParOf" srcId="{BA54B998-34D2-402A-AC33-DE23FAE7AE94}" destId="{EE987AB3-813F-49C7-912C-B42EA6E1D53B}" srcOrd="1" destOrd="0" presId="urn:microsoft.com/office/officeart/2005/8/layout/hierarchy1"/>
    <dgm:cxn modelId="{EDB2D127-C156-4253-81EC-761BAA9D1285}" type="presParOf" srcId="{C630A6E6-C29A-45D2-A27A-8176BD4F9D9C}" destId="{725789A8-C347-481C-BECC-DBE4EE4D1FA2}" srcOrd="1" destOrd="0" presId="urn:microsoft.com/office/officeart/2005/8/layout/hierarchy1"/>
    <dgm:cxn modelId="{CC3B6830-81BE-4BE8-90FB-D617A34F973B}" type="presParOf" srcId="{725789A8-C347-481C-BECC-DBE4EE4D1FA2}" destId="{8800D93A-A6D5-4754-ADD2-02C8DA83E83C}" srcOrd="0" destOrd="0" presId="urn:microsoft.com/office/officeart/2005/8/layout/hierarchy1"/>
    <dgm:cxn modelId="{32140A98-0548-42E5-BC2B-80DA7ADD93ED}" type="presParOf" srcId="{725789A8-C347-481C-BECC-DBE4EE4D1FA2}" destId="{C59304D7-BC62-4C71-82A8-C35DDB51BC40}" srcOrd="1" destOrd="0" presId="urn:microsoft.com/office/officeart/2005/8/layout/hierarchy1"/>
    <dgm:cxn modelId="{AE178C91-383D-4A3E-9BD2-71364BBB6EA6}" type="presParOf" srcId="{C59304D7-BC62-4C71-82A8-C35DDB51BC40}" destId="{A0F0F21C-FC32-49AA-AC4B-E7D66080E2F8}" srcOrd="0" destOrd="0" presId="urn:microsoft.com/office/officeart/2005/8/layout/hierarchy1"/>
    <dgm:cxn modelId="{2115C5CF-22DE-4DBD-B471-E08BBCF52C55}" type="presParOf" srcId="{A0F0F21C-FC32-49AA-AC4B-E7D66080E2F8}" destId="{394236FC-3751-43FF-9727-E04BD30BAE74}" srcOrd="0" destOrd="0" presId="urn:microsoft.com/office/officeart/2005/8/layout/hierarchy1"/>
    <dgm:cxn modelId="{192F80FC-B43D-423A-A0E5-1922624E694A}" type="presParOf" srcId="{A0F0F21C-FC32-49AA-AC4B-E7D66080E2F8}" destId="{20C2DED4-0A63-4DE2-BAD5-1406AC9EA4D3}" srcOrd="1" destOrd="0" presId="urn:microsoft.com/office/officeart/2005/8/layout/hierarchy1"/>
    <dgm:cxn modelId="{D460E5DB-CA4F-44FE-A07E-B95A25CD194F}" type="presParOf" srcId="{C59304D7-BC62-4C71-82A8-C35DDB51BC40}" destId="{5D8F0E82-F212-4238-B334-2627572FE9E6}" srcOrd="1" destOrd="0" presId="urn:microsoft.com/office/officeart/2005/8/layout/hierarchy1"/>
    <dgm:cxn modelId="{B639ADC0-EC30-4A39-BBF3-FF204E746139}" type="presParOf" srcId="{725789A8-C347-481C-BECC-DBE4EE4D1FA2}" destId="{10653B0C-7BAB-48F6-A254-926E939724CD}" srcOrd="2" destOrd="0" presId="urn:microsoft.com/office/officeart/2005/8/layout/hierarchy1"/>
    <dgm:cxn modelId="{66A02BC6-CB4E-4122-B70B-6D3B00422A77}" type="presParOf" srcId="{725789A8-C347-481C-BECC-DBE4EE4D1FA2}" destId="{28043AC5-013F-4724-806F-2EE5E5BCA1FE}" srcOrd="3" destOrd="0" presId="urn:microsoft.com/office/officeart/2005/8/layout/hierarchy1"/>
    <dgm:cxn modelId="{637E9107-7017-4C8E-87F5-732E4873435F}" type="presParOf" srcId="{28043AC5-013F-4724-806F-2EE5E5BCA1FE}" destId="{18399371-D193-4059-BC23-149C348941BF}" srcOrd="0" destOrd="0" presId="urn:microsoft.com/office/officeart/2005/8/layout/hierarchy1"/>
    <dgm:cxn modelId="{949BAA7C-1F66-4803-BF27-8C31A68E5F78}" type="presParOf" srcId="{18399371-D193-4059-BC23-149C348941BF}" destId="{31073C66-1EE3-4EC8-8040-E7E0B26422F9}" srcOrd="0" destOrd="0" presId="urn:microsoft.com/office/officeart/2005/8/layout/hierarchy1"/>
    <dgm:cxn modelId="{11D92A7E-0882-4B42-851F-F8465F24C544}" type="presParOf" srcId="{18399371-D193-4059-BC23-149C348941BF}" destId="{58D9BAD7-6235-46B0-AB6E-5D4199ACA8D2}" srcOrd="1" destOrd="0" presId="urn:microsoft.com/office/officeart/2005/8/layout/hierarchy1"/>
    <dgm:cxn modelId="{0B5BED76-E00B-4464-99C1-F680A94AE21E}" type="presParOf" srcId="{28043AC5-013F-4724-806F-2EE5E5BCA1FE}" destId="{102656B6-695F-493C-8C4E-EF378863E0D0}" srcOrd="1" destOrd="0" presId="urn:microsoft.com/office/officeart/2005/8/layout/hierarchy1"/>
    <dgm:cxn modelId="{4E4DD876-6AE4-4FE8-A8DB-862101B73FCD}" type="presParOf" srcId="{725789A8-C347-481C-BECC-DBE4EE4D1FA2}" destId="{C2E5A941-87A1-4427-A4FA-B9D9A9D7BC03}" srcOrd="4" destOrd="0" presId="urn:microsoft.com/office/officeart/2005/8/layout/hierarchy1"/>
    <dgm:cxn modelId="{10E8E9B6-FBF8-42A1-964E-33E01E540C7A}" type="presParOf" srcId="{725789A8-C347-481C-BECC-DBE4EE4D1FA2}" destId="{CC9BA486-AA69-460B-8E0E-96E22EAE33AE}" srcOrd="5" destOrd="0" presId="urn:microsoft.com/office/officeart/2005/8/layout/hierarchy1"/>
    <dgm:cxn modelId="{8A3E9782-0226-425E-B0D8-09C75612CB59}" type="presParOf" srcId="{CC9BA486-AA69-460B-8E0E-96E22EAE33AE}" destId="{39B7FEBB-D47A-4010-9D70-39E6BA88CCEF}" srcOrd="0" destOrd="0" presId="urn:microsoft.com/office/officeart/2005/8/layout/hierarchy1"/>
    <dgm:cxn modelId="{9449EA7F-A7BB-4F45-B663-8E6538693054}" type="presParOf" srcId="{39B7FEBB-D47A-4010-9D70-39E6BA88CCEF}" destId="{26D3DF2D-0CBC-49E9-A0F6-C96B8DE82791}" srcOrd="0" destOrd="0" presId="urn:microsoft.com/office/officeart/2005/8/layout/hierarchy1"/>
    <dgm:cxn modelId="{8C6AD27C-22AB-467B-98B6-3370085D2B88}" type="presParOf" srcId="{39B7FEBB-D47A-4010-9D70-39E6BA88CCEF}" destId="{AE8A1866-1928-4F8B-8005-387B5A988518}" srcOrd="1" destOrd="0" presId="urn:microsoft.com/office/officeart/2005/8/layout/hierarchy1"/>
    <dgm:cxn modelId="{FB77D62D-DB65-4BE2-A5F1-80BE8ADE661D}" type="presParOf" srcId="{CC9BA486-AA69-460B-8E0E-96E22EAE33AE}" destId="{D47D2CA5-A3E3-4229-958D-086CF9649C7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1635EF-AB41-4409-9062-12C943D5CF13}" type="doc">
      <dgm:prSet loTypeId="urn:microsoft.com/office/officeart/2005/8/layout/radial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4949C11-2198-46D2-AC55-0DFAF6A0AD3A}">
      <dgm:prSet phldrT="[Текст]" custT="1"/>
      <dgm:spPr>
        <a:xfrm>
          <a:off x="3362782" y="2264476"/>
          <a:ext cx="1807915" cy="1614715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400" b="1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Процессфолио</a:t>
          </a:r>
          <a:endParaRPr lang="ru-RU" sz="24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311517E-8B2E-447B-99A3-FFAB4C02A9F0}" type="parTrans" cxnId="{EC77A96A-49DA-48ED-BAF9-A50B58A67CF1}">
      <dgm:prSet/>
      <dgm:spPr/>
      <dgm:t>
        <a:bodyPr/>
        <a:lstStyle/>
        <a:p>
          <a:endParaRPr lang="ru-RU" sz="2400" b="1"/>
        </a:p>
      </dgm:t>
    </dgm:pt>
    <dgm:pt modelId="{3E01A46F-AF52-433A-A5BD-BB92429D4036}" type="sibTrans" cxnId="{EC77A96A-49DA-48ED-BAF9-A50B58A67CF1}">
      <dgm:prSet/>
      <dgm:spPr/>
      <dgm:t>
        <a:bodyPr/>
        <a:lstStyle/>
        <a:p>
          <a:endParaRPr lang="ru-RU" sz="2400" b="1"/>
        </a:p>
      </dgm:t>
    </dgm:pt>
    <dgm:pt modelId="{9BBA6996-D78A-41DB-B574-AF923BF2905A}">
      <dgm:prSet phldrT="[Текст]" custT="1"/>
      <dgm:spPr>
        <a:xfrm>
          <a:off x="3066046" y="2882"/>
          <a:ext cx="2401388" cy="1614715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0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Блок А: ИОМ</a:t>
          </a:r>
          <a:endParaRPr lang="ru-RU" sz="20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E7F5E1A-5AF9-495A-A939-468F8EBDA1B7}" type="parTrans" cxnId="{F9C2E703-CFAD-404E-8368-B82E713F7892}">
      <dgm:prSet custT="1"/>
      <dgm:spPr>
        <a:xfrm rot="16200000">
          <a:off x="4095317" y="1676238"/>
          <a:ext cx="342845" cy="549003"/>
        </a:xfrm>
        <a:prstGeom prst="rightArrow">
          <a:avLst>
            <a:gd name="adj1" fmla="val 60000"/>
            <a:gd name="adj2" fmla="val 5000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 sz="2400" b="1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88F959F-F2B0-4681-A579-CA948181A0E0}" type="sibTrans" cxnId="{F9C2E703-CFAD-404E-8368-B82E713F7892}">
      <dgm:prSet/>
      <dgm:spPr/>
      <dgm:t>
        <a:bodyPr/>
        <a:lstStyle/>
        <a:p>
          <a:endParaRPr lang="ru-RU" sz="2400" b="1"/>
        </a:p>
      </dgm:t>
    </dgm:pt>
    <dgm:pt modelId="{63277049-7A9F-494B-A2CB-D3CBB6C8332E}">
      <dgm:prSet phldrT="[Текст]" custT="1"/>
      <dgm:spPr>
        <a:xfrm>
          <a:off x="5500423" y="2143138"/>
          <a:ext cx="2055822" cy="1857390"/>
        </a:xfrm>
        <a:prstGeom prst="ellipse">
          <a:avLst/>
        </a:prstGeom>
        <a:solidFill>
          <a:srgbClr val="4BACC6">
            <a:hueOff val="-3311292"/>
            <a:satOff val="13270"/>
            <a:lumOff val="287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0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Блок В: </a:t>
          </a:r>
          <a:r>
            <a:rPr lang="ru-RU" sz="20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самодиагностика</a:t>
          </a:r>
          <a:endParaRPr lang="ru-RU" sz="20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D90F6FD-FCCD-4991-8669-80A1F7D418A2}" type="parTrans" cxnId="{34E01220-3B08-4619-9A9C-27B15BE2FD35}">
      <dgm:prSet custT="1"/>
      <dgm:spPr>
        <a:xfrm>
          <a:off x="5243237" y="2797332"/>
          <a:ext cx="174754" cy="549003"/>
        </a:xfrm>
        <a:prstGeom prst="rightArrow">
          <a:avLst>
            <a:gd name="adj1" fmla="val 60000"/>
            <a:gd name="adj2" fmla="val 50000"/>
          </a:avLst>
        </a:prstGeom>
        <a:solidFill>
          <a:srgbClr val="4BACC6">
            <a:hueOff val="-3311292"/>
            <a:satOff val="13270"/>
            <a:lumOff val="2876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 sz="2400" b="1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61170D9-B317-4E34-BAAE-43C7980B00EF}" type="sibTrans" cxnId="{34E01220-3B08-4619-9A9C-27B15BE2FD35}">
      <dgm:prSet/>
      <dgm:spPr/>
      <dgm:t>
        <a:bodyPr/>
        <a:lstStyle/>
        <a:p>
          <a:endParaRPr lang="ru-RU" sz="2400" b="1"/>
        </a:p>
      </dgm:t>
    </dgm:pt>
    <dgm:pt modelId="{374C0583-728E-4E24-B0FF-CD06C3175F0E}">
      <dgm:prSet phldrT="[Текст]" custT="1"/>
      <dgm:spPr>
        <a:xfrm>
          <a:off x="2923168" y="4526070"/>
          <a:ext cx="2687144" cy="1614715"/>
        </a:xfrm>
        <a:prstGeom prst="ellipse">
          <a:avLst/>
        </a:prstGeom>
        <a:solidFill>
          <a:srgbClr val="4BACC6">
            <a:hueOff val="-6622584"/>
            <a:satOff val="26541"/>
            <a:lumOff val="5752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0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Блок С:  диагностика</a:t>
          </a:r>
          <a:endParaRPr lang="ru-RU" sz="20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8C7DCE7-DAF5-470C-89CD-43BDD3764E4C}" type="parTrans" cxnId="{69E4992B-F9A9-4B99-8187-9D16372095F5}">
      <dgm:prSet custT="1"/>
      <dgm:spPr>
        <a:xfrm rot="5400000">
          <a:off x="4095317" y="3918426"/>
          <a:ext cx="342845" cy="549003"/>
        </a:xfrm>
        <a:prstGeom prst="rightArrow">
          <a:avLst>
            <a:gd name="adj1" fmla="val 60000"/>
            <a:gd name="adj2" fmla="val 50000"/>
          </a:avLst>
        </a:prstGeom>
        <a:solidFill>
          <a:srgbClr val="4BACC6">
            <a:hueOff val="-6622584"/>
            <a:satOff val="26541"/>
            <a:lumOff val="5752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 sz="2400" b="1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F3D0151-B051-4A21-88D8-BF5A1BDED55E}" type="sibTrans" cxnId="{69E4992B-F9A9-4B99-8187-9D16372095F5}">
      <dgm:prSet/>
      <dgm:spPr/>
      <dgm:t>
        <a:bodyPr/>
        <a:lstStyle/>
        <a:p>
          <a:endParaRPr lang="ru-RU" sz="2400" b="1"/>
        </a:p>
      </dgm:t>
    </dgm:pt>
    <dgm:pt modelId="{3AF41C01-FE3A-40AA-9524-2C18A325E00F}">
      <dgm:prSet phldrT="[Текст]" custT="1"/>
      <dgm:spPr>
        <a:xfrm>
          <a:off x="944875" y="2071703"/>
          <a:ext cx="2120540" cy="2000260"/>
        </a:xfrm>
        <a:prstGeom prst="ellipse">
          <a:avLst/>
        </a:prstGeom>
        <a:solidFill>
          <a:srgbClr val="4BACC6">
            <a:hueOff val="-9933876"/>
            <a:satOff val="39811"/>
            <a:lumOff val="862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ru-RU" sz="20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Блок </a:t>
          </a:r>
          <a:r>
            <a:rPr lang="en-US" sz="20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</a:t>
          </a:r>
          <a:r>
            <a:rPr lang="ru-RU" sz="20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: </a:t>
          </a:r>
          <a:r>
            <a:rPr lang="ru-RU" sz="20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естественно</a:t>
          </a:r>
        </a:p>
        <a:p>
          <a:pPr>
            <a:spcAft>
              <a:spcPts val="0"/>
            </a:spcAft>
          </a:pPr>
          <a:r>
            <a:rPr lang="ru-RU" sz="20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научный </a:t>
          </a:r>
          <a:r>
            <a:rPr lang="ru-RU" sz="20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профиль</a:t>
          </a:r>
          <a:endParaRPr lang="ru-RU" sz="20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ACEC833-F90F-44E5-BD74-8D95DFEAD1C2}" type="parTrans" cxnId="{5A7CD65C-D199-47ED-B9BA-18ECD6A2D8E6}">
      <dgm:prSet custT="1"/>
      <dgm:spPr>
        <a:xfrm rot="10800000">
          <a:off x="3139758" y="2797332"/>
          <a:ext cx="157603" cy="549003"/>
        </a:xfrm>
        <a:prstGeom prst="rightArrow">
          <a:avLst>
            <a:gd name="adj1" fmla="val 60000"/>
            <a:gd name="adj2" fmla="val 50000"/>
          </a:avLst>
        </a:prstGeom>
        <a:solidFill>
          <a:srgbClr val="4BACC6">
            <a:hueOff val="-9933876"/>
            <a:satOff val="39811"/>
            <a:lumOff val="8628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 sz="2400" b="1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7ABB5AA-2842-47FB-A4E6-4BFE8B833290}" type="sibTrans" cxnId="{5A7CD65C-D199-47ED-B9BA-18ECD6A2D8E6}">
      <dgm:prSet/>
      <dgm:spPr/>
      <dgm:t>
        <a:bodyPr/>
        <a:lstStyle/>
        <a:p>
          <a:endParaRPr lang="ru-RU" sz="2400" b="1"/>
        </a:p>
      </dgm:t>
    </dgm:pt>
    <dgm:pt modelId="{100E2622-BA1E-43AA-B700-9E6EA6182A97}" type="pres">
      <dgm:prSet presAssocID="{3E1635EF-AB41-4409-9062-12C943D5CF1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29FBC3-855B-4191-B617-1064AFCB6F3A}" type="pres">
      <dgm:prSet presAssocID="{04949C11-2198-46D2-AC55-0DFAF6A0AD3A}" presName="centerShape" presStyleLbl="node0" presStyleIdx="0" presStyleCnt="1" custScaleX="136130"/>
      <dgm:spPr/>
      <dgm:t>
        <a:bodyPr/>
        <a:lstStyle/>
        <a:p>
          <a:endParaRPr lang="ru-RU"/>
        </a:p>
      </dgm:t>
    </dgm:pt>
    <dgm:pt modelId="{918B71A8-5182-4FC5-B175-EB687A050288}" type="pres">
      <dgm:prSet presAssocID="{5E7F5E1A-5AF9-495A-A939-468F8EBDA1B7}" presName="parTrans" presStyleLbl="sibTrans2D1" presStyleIdx="0" presStyleCnt="4"/>
      <dgm:spPr/>
      <dgm:t>
        <a:bodyPr/>
        <a:lstStyle/>
        <a:p>
          <a:endParaRPr lang="ru-RU"/>
        </a:p>
      </dgm:t>
    </dgm:pt>
    <dgm:pt modelId="{ACF17D08-174D-4D40-B7D2-E629959ED764}" type="pres">
      <dgm:prSet presAssocID="{5E7F5E1A-5AF9-495A-A939-468F8EBDA1B7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727916CE-C619-489D-9B87-4B70E6B20A62}" type="pres">
      <dgm:prSet presAssocID="{9BBA6996-D78A-41DB-B574-AF923BF2905A}" presName="node" presStyleLbl="node1" presStyleIdx="0" presStyleCnt="4" custScaleX="1487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8BC637-EC29-48E6-94A0-C97D65E35B3D}" type="pres">
      <dgm:prSet presAssocID="{9D90F6FD-FCCD-4991-8669-80A1F7D418A2}" presName="parTrans" presStyleLbl="sibTrans2D1" presStyleIdx="1" presStyleCnt="4"/>
      <dgm:spPr/>
      <dgm:t>
        <a:bodyPr/>
        <a:lstStyle/>
        <a:p>
          <a:endParaRPr lang="ru-RU"/>
        </a:p>
      </dgm:t>
    </dgm:pt>
    <dgm:pt modelId="{180FDAFB-FCCA-4145-BB44-BD7F901512FF}" type="pres">
      <dgm:prSet presAssocID="{9D90F6FD-FCCD-4991-8669-80A1F7D418A2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E1730C3A-DAE4-4F10-AE66-D5899CD5B184}" type="pres">
      <dgm:prSet presAssocID="{63277049-7A9F-494B-A2CB-D3CBB6C8332E}" presName="node" presStyleLbl="node1" presStyleIdx="1" presStyleCnt="4" custScaleX="164663" custScaleY="129416" custRadScaleRad="1231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CAB570-B82B-42FC-AFB6-6EBAF5D3F0D4}" type="pres">
      <dgm:prSet presAssocID="{A8C7DCE7-DAF5-470C-89CD-43BDD3764E4C}" presName="parTrans" presStyleLbl="sibTrans2D1" presStyleIdx="2" presStyleCnt="4"/>
      <dgm:spPr/>
      <dgm:t>
        <a:bodyPr/>
        <a:lstStyle/>
        <a:p>
          <a:endParaRPr lang="ru-RU"/>
        </a:p>
      </dgm:t>
    </dgm:pt>
    <dgm:pt modelId="{6C1D6CB2-7DCD-4759-AA47-42633A809768}" type="pres">
      <dgm:prSet presAssocID="{A8C7DCE7-DAF5-470C-89CD-43BDD3764E4C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3853B414-B4AF-4EC4-B3A6-B4C5D99C447C}" type="pres">
      <dgm:prSet presAssocID="{374C0583-728E-4E24-B0FF-CD06C3175F0E}" presName="node" presStyleLbl="node1" presStyleIdx="2" presStyleCnt="4" custScaleX="174805" custScaleY="110084" custRadScaleRad="94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C9A60-A826-4418-98A1-72DD634835C2}" type="pres">
      <dgm:prSet presAssocID="{2ACEC833-F90F-44E5-BD74-8D95DFEAD1C2}" presName="parTrans" presStyleLbl="sibTrans2D1" presStyleIdx="3" presStyleCnt="4"/>
      <dgm:spPr/>
      <dgm:t>
        <a:bodyPr/>
        <a:lstStyle/>
        <a:p>
          <a:endParaRPr lang="ru-RU"/>
        </a:p>
      </dgm:t>
    </dgm:pt>
    <dgm:pt modelId="{5CB646EB-A185-47B7-9751-E373AAA7B532}" type="pres">
      <dgm:prSet presAssocID="{2ACEC833-F90F-44E5-BD74-8D95DFEAD1C2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E78A60E3-1715-4D7C-9AAE-4F6A7890359E}" type="pres">
      <dgm:prSet presAssocID="{3AF41C01-FE3A-40AA-9524-2C18A325E00F}" presName="node" presStyleLbl="node1" presStyleIdx="3" presStyleCnt="4" custScaleX="166932" custScaleY="109674" custRadScaleRad="125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9DCB97-AEBF-4E02-AAD0-DBBEBF44E174}" type="presOf" srcId="{2ACEC833-F90F-44E5-BD74-8D95DFEAD1C2}" destId="{5CB646EB-A185-47B7-9751-E373AAA7B532}" srcOrd="1" destOrd="0" presId="urn:microsoft.com/office/officeart/2005/8/layout/radial5"/>
    <dgm:cxn modelId="{EFBA8C1E-B6F6-4E5B-904C-9D2AEA00204D}" type="presOf" srcId="{04949C11-2198-46D2-AC55-0DFAF6A0AD3A}" destId="{1729FBC3-855B-4191-B617-1064AFCB6F3A}" srcOrd="0" destOrd="0" presId="urn:microsoft.com/office/officeart/2005/8/layout/radial5"/>
    <dgm:cxn modelId="{F9C2E703-CFAD-404E-8368-B82E713F7892}" srcId="{04949C11-2198-46D2-AC55-0DFAF6A0AD3A}" destId="{9BBA6996-D78A-41DB-B574-AF923BF2905A}" srcOrd="0" destOrd="0" parTransId="{5E7F5E1A-5AF9-495A-A939-468F8EBDA1B7}" sibTransId="{188F959F-F2B0-4681-A579-CA948181A0E0}"/>
    <dgm:cxn modelId="{34E01220-3B08-4619-9A9C-27B15BE2FD35}" srcId="{04949C11-2198-46D2-AC55-0DFAF6A0AD3A}" destId="{63277049-7A9F-494B-A2CB-D3CBB6C8332E}" srcOrd="1" destOrd="0" parTransId="{9D90F6FD-FCCD-4991-8669-80A1F7D418A2}" sibTransId="{C61170D9-B317-4E34-BAAE-43C7980B00EF}"/>
    <dgm:cxn modelId="{49DE6EB1-76F2-4F4E-8102-D31AD61DF650}" type="presOf" srcId="{9BBA6996-D78A-41DB-B574-AF923BF2905A}" destId="{727916CE-C619-489D-9B87-4B70E6B20A62}" srcOrd="0" destOrd="0" presId="urn:microsoft.com/office/officeart/2005/8/layout/radial5"/>
    <dgm:cxn modelId="{936553FE-270E-457D-991A-C404A929C26B}" type="presOf" srcId="{9D90F6FD-FCCD-4991-8669-80A1F7D418A2}" destId="{180FDAFB-FCCA-4145-BB44-BD7F901512FF}" srcOrd="1" destOrd="0" presId="urn:microsoft.com/office/officeart/2005/8/layout/radial5"/>
    <dgm:cxn modelId="{39A104D8-3D33-4C2E-80D1-096A64F24397}" type="presOf" srcId="{63277049-7A9F-494B-A2CB-D3CBB6C8332E}" destId="{E1730C3A-DAE4-4F10-AE66-D5899CD5B184}" srcOrd="0" destOrd="0" presId="urn:microsoft.com/office/officeart/2005/8/layout/radial5"/>
    <dgm:cxn modelId="{59DFEA59-174C-4F4C-90B0-9DF308231DB8}" type="presOf" srcId="{2ACEC833-F90F-44E5-BD74-8D95DFEAD1C2}" destId="{CF4C9A60-A826-4418-98A1-72DD634835C2}" srcOrd="0" destOrd="0" presId="urn:microsoft.com/office/officeart/2005/8/layout/radial5"/>
    <dgm:cxn modelId="{441660C0-3A37-4B60-B65E-78E9808C4B7D}" type="presOf" srcId="{3E1635EF-AB41-4409-9062-12C943D5CF13}" destId="{100E2622-BA1E-43AA-B700-9E6EA6182A97}" srcOrd="0" destOrd="0" presId="urn:microsoft.com/office/officeart/2005/8/layout/radial5"/>
    <dgm:cxn modelId="{E4511D72-60C9-4839-BBE2-8BDE927641A2}" type="presOf" srcId="{A8C7DCE7-DAF5-470C-89CD-43BDD3764E4C}" destId="{D9CAB570-B82B-42FC-AFB6-6EBAF5D3F0D4}" srcOrd="0" destOrd="0" presId="urn:microsoft.com/office/officeart/2005/8/layout/radial5"/>
    <dgm:cxn modelId="{4A832F89-1336-4448-BF7D-99487E26DEA0}" type="presOf" srcId="{3AF41C01-FE3A-40AA-9524-2C18A325E00F}" destId="{E78A60E3-1715-4D7C-9AAE-4F6A7890359E}" srcOrd="0" destOrd="0" presId="urn:microsoft.com/office/officeart/2005/8/layout/radial5"/>
    <dgm:cxn modelId="{4B91ED2B-7DE9-434E-A8BB-92F6D6571E09}" type="presOf" srcId="{5E7F5E1A-5AF9-495A-A939-468F8EBDA1B7}" destId="{918B71A8-5182-4FC5-B175-EB687A050288}" srcOrd="0" destOrd="0" presId="urn:microsoft.com/office/officeart/2005/8/layout/radial5"/>
    <dgm:cxn modelId="{1439AA7B-397C-4966-B5C5-BA803ACAB128}" type="presOf" srcId="{A8C7DCE7-DAF5-470C-89CD-43BDD3764E4C}" destId="{6C1D6CB2-7DCD-4759-AA47-42633A809768}" srcOrd="1" destOrd="0" presId="urn:microsoft.com/office/officeart/2005/8/layout/radial5"/>
    <dgm:cxn modelId="{0F8DD7E0-F447-4E8B-978A-C302867CB585}" type="presOf" srcId="{9D90F6FD-FCCD-4991-8669-80A1F7D418A2}" destId="{408BC637-EC29-48E6-94A0-C97D65E35B3D}" srcOrd="0" destOrd="0" presId="urn:microsoft.com/office/officeart/2005/8/layout/radial5"/>
    <dgm:cxn modelId="{69E4992B-F9A9-4B99-8187-9D16372095F5}" srcId="{04949C11-2198-46D2-AC55-0DFAF6A0AD3A}" destId="{374C0583-728E-4E24-B0FF-CD06C3175F0E}" srcOrd="2" destOrd="0" parTransId="{A8C7DCE7-DAF5-470C-89CD-43BDD3764E4C}" sibTransId="{1F3D0151-B051-4A21-88D8-BF5A1BDED55E}"/>
    <dgm:cxn modelId="{DFEC0943-48DF-48A5-856C-95BCCB98E8D2}" type="presOf" srcId="{374C0583-728E-4E24-B0FF-CD06C3175F0E}" destId="{3853B414-B4AF-4EC4-B3A6-B4C5D99C447C}" srcOrd="0" destOrd="0" presId="urn:microsoft.com/office/officeart/2005/8/layout/radial5"/>
    <dgm:cxn modelId="{EC77A96A-49DA-48ED-BAF9-A50B58A67CF1}" srcId="{3E1635EF-AB41-4409-9062-12C943D5CF13}" destId="{04949C11-2198-46D2-AC55-0DFAF6A0AD3A}" srcOrd="0" destOrd="0" parTransId="{5311517E-8B2E-447B-99A3-FFAB4C02A9F0}" sibTransId="{3E01A46F-AF52-433A-A5BD-BB92429D4036}"/>
    <dgm:cxn modelId="{7DB3B24D-7BB2-40AA-AE73-762807C59932}" type="presOf" srcId="{5E7F5E1A-5AF9-495A-A939-468F8EBDA1B7}" destId="{ACF17D08-174D-4D40-B7D2-E629959ED764}" srcOrd="1" destOrd="0" presId="urn:microsoft.com/office/officeart/2005/8/layout/radial5"/>
    <dgm:cxn modelId="{5A7CD65C-D199-47ED-B9BA-18ECD6A2D8E6}" srcId="{04949C11-2198-46D2-AC55-0DFAF6A0AD3A}" destId="{3AF41C01-FE3A-40AA-9524-2C18A325E00F}" srcOrd="3" destOrd="0" parTransId="{2ACEC833-F90F-44E5-BD74-8D95DFEAD1C2}" sibTransId="{17ABB5AA-2842-47FB-A4E6-4BFE8B833290}"/>
    <dgm:cxn modelId="{9ACE8051-BFF9-48BB-84B9-9AF2E2460FF2}" type="presParOf" srcId="{100E2622-BA1E-43AA-B700-9E6EA6182A97}" destId="{1729FBC3-855B-4191-B617-1064AFCB6F3A}" srcOrd="0" destOrd="0" presId="urn:microsoft.com/office/officeart/2005/8/layout/radial5"/>
    <dgm:cxn modelId="{3923221F-30D9-4B4F-8688-A75FD3971BCD}" type="presParOf" srcId="{100E2622-BA1E-43AA-B700-9E6EA6182A97}" destId="{918B71A8-5182-4FC5-B175-EB687A050288}" srcOrd="1" destOrd="0" presId="urn:microsoft.com/office/officeart/2005/8/layout/radial5"/>
    <dgm:cxn modelId="{F6A34438-ACF5-4B7F-8F2C-A3CE93887A8E}" type="presParOf" srcId="{918B71A8-5182-4FC5-B175-EB687A050288}" destId="{ACF17D08-174D-4D40-B7D2-E629959ED764}" srcOrd="0" destOrd="0" presId="urn:microsoft.com/office/officeart/2005/8/layout/radial5"/>
    <dgm:cxn modelId="{972663E9-09F5-435B-9187-5D13FF9761FD}" type="presParOf" srcId="{100E2622-BA1E-43AA-B700-9E6EA6182A97}" destId="{727916CE-C619-489D-9B87-4B70E6B20A62}" srcOrd="2" destOrd="0" presId="urn:microsoft.com/office/officeart/2005/8/layout/radial5"/>
    <dgm:cxn modelId="{4B886176-AB01-43E8-8B08-D631647B7572}" type="presParOf" srcId="{100E2622-BA1E-43AA-B700-9E6EA6182A97}" destId="{408BC637-EC29-48E6-94A0-C97D65E35B3D}" srcOrd="3" destOrd="0" presId="urn:microsoft.com/office/officeart/2005/8/layout/radial5"/>
    <dgm:cxn modelId="{550CB20C-8D3E-47AF-97AD-B311EC668286}" type="presParOf" srcId="{408BC637-EC29-48E6-94A0-C97D65E35B3D}" destId="{180FDAFB-FCCA-4145-BB44-BD7F901512FF}" srcOrd="0" destOrd="0" presId="urn:microsoft.com/office/officeart/2005/8/layout/radial5"/>
    <dgm:cxn modelId="{CAE3AFB6-0117-46D7-ACAA-8923844DF2F0}" type="presParOf" srcId="{100E2622-BA1E-43AA-B700-9E6EA6182A97}" destId="{E1730C3A-DAE4-4F10-AE66-D5899CD5B184}" srcOrd="4" destOrd="0" presId="urn:microsoft.com/office/officeart/2005/8/layout/radial5"/>
    <dgm:cxn modelId="{063D4C1C-34E4-469A-BFD8-7E7B535559E8}" type="presParOf" srcId="{100E2622-BA1E-43AA-B700-9E6EA6182A97}" destId="{D9CAB570-B82B-42FC-AFB6-6EBAF5D3F0D4}" srcOrd="5" destOrd="0" presId="urn:microsoft.com/office/officeart/2005/8/layout/radial5"/>
    <dgm:cxn modelId="{0B12357F-8630-4DBD-9019-86F87AF77D33}" type="presParOf" srcId="{D9CAB570-B82B-42FC-AFB6-6EBAF5D3F0D4}" destId="{6C1D6CB2-7DCD-4759-AA47-42633A809768}" srcOrd="0" destOrd="0" presId="urn:microsoft.com/office/officeart/2005/8/layout/radial5"/>
    <dgm:cxn modelId="{001D21B3-64E9-453F-A1BC-844902FD58D1}" type="presParOf" srcId="{100E2622-BA1E-43AA-B700-9E6EA6182A97}" destId="{3853B414-B4AF-4EC4-B3A6-B4C5D99C447C}" srcOrd="6" destOrd="0" presId="urn:microsoft.com/office/officeart/2005/8/layout/radial5"/>
    <dgm:cxn modelId="{CF6FCBC2-7634-4889-BC1E-321FE7493C87}" type="presParOf" srcId="{100E2622-BA1E-43AA-B700-9E6EA6182A97}" destId="{CF4C9A60-A826-4418-98A1-72DD634835C2}" srcOrd="7" destOrd="0" presId="urn:microsoft.com/office/officeart/2005/8/layout/radial5"/>
    <dgm:cxn modelId="{CDC3F253-A430-45C0-878D-5C0EB48A8CAB}" type="presParOf" srcId="{CF4C9A60-A826-4418-98A1-72DD634835C2}" destId="{5CB646EB-A185-47B7-9751-E373AAA7B532}" srcOrd="0" destOrd="0" presId="urn:microsoft.com/office/officeart/2005/8/layout/radial5"/>
    <dgm:cxn modelId="{12E8B154-1A5D-4AA6-AFBB-7D518B8E3FEE}" type="presParOf" srcId="{100E2622-BA1E-43AA-B700-9E6EA6182A97}" destId="{E78A60E3-1715-4D7C-9AAE-4F6A7890359E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0E0965-DB0B-4C1B-BE71-2098D384C4F8}">
      <dsp:nvSpPr>
        <dsp:cNvPr id="0" name=""/>
        <dsp:cNvSpPr/>
      </dsp:nvSpPr>
      <dsp:spPr>
        <a:xfrm>
          <a:off x="2492375" y="1497707"/>
          <a:ext cx="1068585" cy="1068585"/>
        </a:xfrm>
        <a:prstGeom prst="ellipse">
          <a:avLst/>
        </a:prstGeom>
        <a:solidFill>
          <a:srgbClr val="00C1F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/>
            <a:t>Я</a:t>
          </a:r>
          <a:endParaRPr lang="ru-RU" sz="4800" kern="1200" dirty="0"/>
        </a:p>
      </dsp:txBody>
      <dsp:txXfrm>
        <a:off x="2648866" y="1654198"/>
        <a:ext cx="755603" cy="755603"/>
      </dsp:txXfrm>
    </dsp:sp>
    <dsp:sp modelId="{12E355E5-ABB7-4225-B709-364A95493522}">
      <dsp:nvSpPr>
        <dsp:cNvPr id="0" name=""/>
        <dsp:cNvSpPr/>
      </dsp:nvSpPr>
      <dsp:spPr>
        <a:xfrm rot="16200000">
          <a:off x="2913545" y="1109011"/>
          <a:ext cx="226245" cy="36331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2947482" y="1215612"/>
        <a:ext cx="158372" cy="217991"/>
      </dsp:txXfrm>
    </dsp:sp>
    <dsp:sp modelId="{553EDBD4-0DC8-4AB7-8F3C-D1AC3B33AA87}">
      <dsp:nvSpPr>
        <dsp:cNvPr id="0" name=""/>
        <dsp:cNvSpPr/>
      </dsp:nvSpPr>
      <dsp:spPr>
        <a:xfrm>
          <a:off x="2079329" y="2243"/>
          <a:ext cx="1894677" cy="1068585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ПРЕДМЕТ</a:t>
          </a:r>
          <a:endParaRPr lang="ru-RU" sz="1800" b="1" kern="1200" dirty="0"/>
        </a:p>
      </dsp:txBody>
      <dsp:txXfrm>
        <a:off x="2356798" y="158734"/>
        <a:ext cx="1339739" cy="755603"/>
      </dsp:txXfrm>
    </dsp:sp>
    <dsp:sp modelId="{737F3724-8195-4FA4-8BF5-84F3206757DA}">
      <dsp:nvSpPr>
        <dsp:cNvPr id="0" name=""/>
        <dsp:cNvSpPr/>
      </dsp:nvSpPr>
      <dsp:spPr>
        <a:xfrm>
          <a:off x="3657839" y="1850340"/>
          <a:ext cx="233387" cy="36331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3657839" y="1923004"/>
        <a:ext cx="163371" cy="217991"/>
      </dsp:txXfrm>
    </dsp:sp>
    <dsp:sp modelId="{3DDCA461-F595-4C67-8270-83113346DA84}">
      <dsp:nvSpPr>
        <dsp:cNvPr id="0" name=""/>
        <dsp:cNvSpPr/>
      </dsp:nvSpPr>
      <dsp:spPr>
        <a:xfrm>
          <a:off x="4001314" y="1497707"/>
          <a:ext cx="1590590" cy="1068585"/>
        </a:xfrm>
        <a:prstGeom prst="ellipse">
          <a:avLst/>
        </a:prstGeom>
        <a:solidFill>
          <a:srgbClr val="FCAE1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Я</a:t>
          </a:r>
          <a:endParaRPr lang="ru-RU" sz="4000" kern="1200" dirty="0"/>
        </a:p>
      </dsp:txBody>
      <dsp:txXfrm>
        <a:off x="4234251" y="1654198"/>
        <a:ext cx="1124716" cy="755603"/>
      </dsp:txXfrm>
    </dsp:sp>
    <dsp:sp modelId="{D48B0651-EDFB-4DE5-9AF5-173CE0EC3392}">
      <dsp:nvSpPr>
        <dsp:cNvPr id="0" name=""/>
        <dsp:cNvSpPr/>
      </dsp:nvSpPr>
      <dsp:spPr>
        <a:xfrm rot="5400000">
          <a:off x="2913545" y="2591669"/>
          <a:ext cx="226245" cy="36331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2947482" y="2630397"/>
        <a:ext cx="158372" cy="217991"/>
      </dsp:txXfrm>
    </dsp:sp>
    <dsp:sp modelId="{8A0EE2C5-6552-464B-BB75-07846049B7AC}">
      <dsp:nvSpPr>
        <dsp:cNvPr id="0" name=""/>
        <dsp:cNvSpPr/>
      </dsp:nvSpPr>
      <dsp:spPr>
        <a:xfrm>
          <a:off x="1911700" y="2993170"/>
          <a:ext cx="2229935" cy="1068585"/>
        </a:xfrm>
        <a:prstGeom prst="ellipse">
          <a:avLst/>
        </a:prstGeom>
        <a:solidFill>
          <a:srgbClr val="00B09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ПРОФЕССИЯ</a:t>
          </a:r>
          <a:endParaRPr lang="ru-RU" sz="1800" b="1" kern="1200" dirty="0"/>
        </a:p>
      </dsp:txBody>
      <dsp:txXfrm>
        <a:off x="2238266" y="3149661"/>
        <a:ext cx="1576803" cy="755603"/>
      </dsp:txXfrm>
    </dsp:sp>
    <dsp:sp modelId="{A23E90B9-56C7-47CE-893C-E0F1380E0318}">
      <dsp:nvSpPr>
        <dsp:cNvPr id="0" name=""/>
        <dsp:cNvSpPr/>
      </dsp:nvSpPr>
      <dsp:spPr>
        <a:xfrm rot="10800000">
          <a:off x="2062738" y="1850340"/>
          <a:ext cx="303610" cy="36331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2153821" y="1923004"/>
        <a:ext cx="212527" cy="217991"/>
      </dsp:txXfrm>
    </dsp:sp>
    <dsp:sp modelId="{F9C7A03C-D0A0-4D05-8A52-50454737413E}">
      <dsp:nvSpPr>
        <dsp:cNvPr id="0" name=""/>
        <dsp:cNvSpPr/>
      </dsp:nvSpPr>
      <dsp:spPr>
        <a:xfrm>
          <a:off x="414262" y="1497707"/>
          <a:ext cx="1505263" cy="1068585"/>
        </a:xfrm>
        <a:prstGeom prst="ellipse">
          <a:avLst/>
        </a:prstGeom>
        <a:solidFill>
          <a:srgbClr val="003E8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ДРУГИЕ</a:t>
          </a:r>
          <a:endParaRPr lang="ru-RU" sz="1800" b="1" kern="1200" dirty="0"/>
        </a:p>
      </dsp:txBody>
      <dsp:txXfrm>
        <a:off x="634703" y="1654198"/>
        <a:ext cx="1064381" cy="755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E5A941-87A1-4427-A4FA-B9D9A9D7BC03}">
      <dsp:nvSpPr>
        <dsp:cNvPr id="0" name=""/>
        <dsp:cNvSpPr/>
      </dsp:nvSpPr>
      <dsp:spPr>
        <a:xfrm>
          <a:off x="3299647" y="2381345"/>
          <a:ext cx="2222587" cy="4500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872"/>
              </a:lnTo>
              <a:lnTo>
                <a:pt x="2948781" y="406872"/>
              </a:lnTo>
              <a:lnTo>
                <a:pt x="2948781" y="597049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653B0C-7BAB-48F6-A254-926E939724CD}">
      <dsp:nvSpPr>
        <dsp:cNvPr id="0" name=""/>
        <dsp:cNvSpPr/>
      </dsp:nvSpPr>
      <dsp:spPr>
        <a:xfrm>
          <a:off x="3190796" y="2381345"/>
          <a:ext cx="91440" cy="4500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6872"/>
              </a:lnTo>
              <a:lnTo>
                <a:pt x="89118" y="406872"/>
              </a:lnTo>
              <a:lnTo>
                <a:pt x="89118" y="597049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00D93A-A6D5-4754-ADD2-02C8DA83E83C}">
      <dsp:nvSpPr>
        <dsp:cNvPr id="0" name=""/>
        <dsp:cNvSpPr/>
      </dsp:nvSpPr>
      <dsp:spPr>
        <a:xfrm>
          <a:off x="1013928" y="2381345"/>
          <a:ext cx="2285718" cy="450015"/>
        </a:xfrm>
        <a:custGeom>
          <a:avLst/>
          <a:gdLst/>
          <a:ahLst/>
          <a:cxnLst/>
          <a:rect l="0" t="0" r="0" b="0"/>
          <a:pathLst>
            <a:path>
              <a:moveTo>
                <a:pt x="2905382" y="0"/>
              </a:moveTo>
              <a:lnTo>
                <a:pt x="2905382" y="406872"/>
              </a:lnTo>
              <a:lnTo>
                <a:pt x="0" y="406872"/>
              </a:lnTo>
              <a:lnTo>
                <a:pt x="0" y="597049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544495-F7D1-4B54-B4BA-0748F6C03340}">
      <dsp:nvSpPr>
        <dsp:cNvPr id="0" name=""/>
        <dsp:cNvSpPr/>
      </dsp:nvSpPr>
      <dsp:spPr>
        <a:xfrm>
          <a:off x="2094424" y="1189516"/>
          <a:ext cx="2410445" cy="1191828"/>
        </a:xfrm>
        <a:prstGeom prst="roundRect">
          <a:avLst>
            <a:gd name="adj" fmla="val 10000"/>
          </a:avLst>
        </a:prstGeom>
        <a:solidFill>
          <a:srgbClr val="00C1F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E987AB3-813F-49C7-912C-B42EA6E1D53B}">
      <dsp:nvSpPr>
        <dsp:cNvPr id="0" name=""/>
        <dsp:cNvSpPr/>
      </dsp:nvSpPr>
      <dsp:spPr>
        <a:xfrm>
          <a:off x="2266350" y="1352846"/>
          <a:ext cx="2410445" cy="119182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Методика </a:t>
          </a:r>
          <a:r>
            <a:rPr lang="ru-RU" sz="2400" b="1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процессфолио</a:t>
          </a:r>
          <a:endParaRPr lang="ru-RU" sz="24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301257" y="1387753"/>
        <a:ext cx="2340631" cy="1122014"/>
      </dsp:txXfrm>
    </dsp:sp>
    <dsp:sp modelId="{394236FC-3751-43FF-9727-E04BD30BAE74}">
      <dsp:nvSpPr>
        <dsp:cNvPr id="0" name=""/>
        <dsp:cNvSpPr/>
      </dsp:nvSpPr>
      <dsp:spPr>
        <a:xfrm>
          <a:off x="5998" y="2831360"/>
          <a:ext cx="2015860" cy="1139369"/>
        </a:xfrm>
        <a:prstGeom prst="roundRect">
          <a:avLst>
            <a:gd name="adj" fmla="val 10000"/>
          </a:avLst>
        </a:prstGeom>
        <a:solidFill>
          <a:srgbClr val="00C1F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0C2DED4-0A63-4DE2-BAD5-1406AC9EA4D3}">
      <dsp:nvSpPr>
        <dsp:cNvPr id="0" name=""/>
        <dsp:cNvSpPr/>
      </dsp:nvSpPr>
      <dsp:spPr>
        <a:xfrm>
          <a:off x="177923" y="2994689"/>
          <a:ext cx="2015860" cy="1139369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процесс обучения </a:t>
          </a:r>
          <a:endParaRPr lang="ru-RU" sz="2000" b="1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</a:t>
          </a:r>
          <a:r>
            <a:rPr lang="ru-RU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а не только его  результаты)</a:t>
          </a:r>
          <a:endParaRPr lang="ru-RU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11294" y="3028060"/>
        <a:ext cx="1949118" cy="1072627"/>
      </dsp:txXfrm>
    </dsp:sp>
    <dsp:sp modelId="{31073C66-1EE3-4EC8-8040-E7E0B26422F9}">
      <dsp:nvSpPr>
        <dsp:cNvPr id="0" name=""/>
        <dsp:cNvSpPr/>
      </dsp:nvSpPr>
      <dsp:spPr>
        <a:xfrm>
          <a:off x="2365710" y="2831360"/>
          <a:ext cx="1741612" cy="1139369"/>
        </a:xfrm>
        <a:prstGeom prst="roundRect">
          <a:avLst>
            <a:gd name="adj" fmla="val 10000"/>
          </a:avLst>
        </a:prstGeom>
        <a:solidFill>
          <a:srgbClr val="00C1F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8D9BAD7-6235-46B0-AB6E-5D4199ACA8D2}">
      <dsp:nvSpPr>
        <dsp:cNvPr id="0" name=""/>
        <dsp:cNvSpPr/>
      </dsp:nvSpPr>
      <dsp:spPr>
        <a:xfrm>
          <a:off x="2537635" y="2994689"/>
          <a:ext cx="1741612" cy="113936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затруднения ученика</a:t>
          </a:r>
          <a:endParaRPr lang="ru-RU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571006" y="3028060"/>
        <a:ext cx="1674870" cy="1072627"/>
      </dsp:txXfrm>
    </dsp:sp>
    <dsp:sp modelId="{26D3DF2D-0CBC-49E9-A0F6-C96B8DE82791}">
      <dsp:nvSpPr>
        <dsp:cNvPr id="0" name=""/>
        <dsp:cNvSpPr/>
      </dsp:nvSpPr>
      <dsp:spPr>
        <a:xfrm>
          <a:off x="4451173" y="2831360"/>
          <a:ext cx="2142123" cy="1152172"/>
        </a:xfrm>
        <a:prstGeom prst="roundRect">
          <a:avLst>
            <a:gd name="adj" fmla="val 10000"/>
          </a:avLst>
        </a:prstGeom>
        <a:solidFill>
          <a:srgbClr val="00C1F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8A1866-1928-4F8B-8005-387B5A988518}">
      <dsp:nvSpPr>
        <dsp:cNvPr id="0" name=""/>
        <dsp:cNvSpPr/>
      </dsp:nvSpPr>
      <dsp:spPr>
        <a:xfrm>
          <a:off x="4623098" y="2994689"/>
          <a:ext cx="2142123" cy="115217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осуществляемый учеником выбор</a:t>
          </a:r>
          <a:endParaRPr lang="ru-RU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656844" y="3028435"/>
        <a:ext cx="2074631" cy="10846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9FBC3-855B-4191-B617-1064AFCB6F3A}">
      <dsp:nvSpPr>
        <dsp:cNvPr id="0" name=""/>
        <dsp:cNvSpPr/>
      </dsp:nvSpPr>
      <dsp:spPr>
        <a:xfrm>
          <a:off x="2532208" y="1773789"/>
          <a:ext cx="1754963" cy="1289182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Процессфолио</a:t>
          </a:r>
          <a:endParaRPr lang="ru-RU" sz="24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789216" y="1962585"/>
        <a:ext cx="1240947" cy="911590"/>
      </dsp:txXfrm>
    </dsp:sp>
    <dsp:sp modelId="{918B71A8-5182-4FC5-B175-EB687A050288}">
      <dsp:nvSpPr>
        <dsp:cNvPr id="0" name=""/>
        <dsp:cNvSpPr/>
      </dsp:nvSpPr>
      <dsp:spPr>
        <a:xfrm rot="16200000">
          <a:off x="3273205" y="1304835"/>
          <a:ext cx="272970" cy="438321"/>
        </a:xfrm>
        <a:prstGeom prst="rightArrow">
          <a:avLst>
            <a:gd name="adj1" fmla="val 60000"/>
            <a:gd name="adj2" fmla="val 5000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314151" y="1433445"/>
        <a:ext cx="191079" cy="262993"/>
      </dsp:txXfrm>
    </dsp:sp>
    <dsp:sp modelId="{727916CE-C619-489D-9B87-4B70E6B20A62}">
      <dsp:nvSpPr>
        <dsp:cNvPr id="0" name=""/>
        <dsp:cNvSpPr/>
      </dsp:nvSpPr>
      <dsp:spPr>
        <a:xfrm>
          <a:off x="2451061" y="-30430"/>
          <a:ext cx="1917259" cy="1289182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Блок А: ИОМ</a:t>
          </a:r>
          <a:endParaRPr lang="ru-RU" sz="20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731837" y="158366"/>
        <a:ext cx="1355707" cy="911590"/>
      </dsp:txXfrm>
    </dsp:sp>
    <dsp:sp modelId="{408BC637-EC29-48E6-94A0-C97D65E35B3D}">
      <dsp:nvSpPr>
        <dsp:cNvPr id="0" name=""/>
        <dsp:cNvSpPr/>
      </dsp:nvSpPr>
      <dsp:spPr>
        <a:xfrm>
          <a:off x="4349463" y="2199219"/>
          <a:ext cx="150063" cy="438321"/>
        </a:xfrm>
        <a:prstGeom prst="rightArrow">
          <a:avLst>
            <a:gd name="adj1" fmla="val 60000"/>
            <a:gd name="adj2" fmla="val 50000"/>
          </a:avLst>
        </a:prstGeom>
        <a:solidFill>
          <a:srgbClr val="4BACC6">
            <a:hueOff val="-3311292"/>
            <a:satOff val="13270"/>
            <a:lumOff val="2876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349463" y="2286883"/>
        <a:ext cx="105044" cy="262993"/>
      </dsp:txXfrm>
    </dsp:sp>
    <dsp:sp modelId="{E1730C3A-DAE4-4F10-AE66-D5899CD5B184}">
      <dsp:nvSpPr>
        <dsp:cNvPr id="0" name=""/>
        <dsp:cNvSpPr/>
      </dsp:nvSpPr>
      <dsp:spPr>
        <a:xfrm>
          <a:off x="4570311" y="1584176"/>
          <a:ext cx="2122806" cy="1668408"/>
        </a:xfrm>
        <a:prstGeom prst="ellipse">
          <a:avLst/>
        </a:prstGeom>
        <a:solidFill>
          <a:srgbClr val="4BACC6">
            <a:hueOff val="-3311292"/>
            <a:satOff val="13270"/>
            <a:lumOff val="287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Блок В: </a:t>
          </a:r>
          <a:r>
            <a:rPr lang="ru-RU" sz="20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самодиагностика</a:t>
          </a:r>
          <a:endParaRPr lang="ru-RU" sz="20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881189" y="1828509"/>
        <a:ext cx="1501050" cy="1179742"/>
      </dsp:txXfrm>
    </dsp:sp>
    <dsp:sp modelId="{D9CAB570-B82B-42FC-AFB6-6EBAF5D3F0D4}">
      <dsp:nvSpPr>
        <dsp:cNvPr id="0" name=""/>
        <dsp:cNvSpPr/>
      </dsp:nvSpPr>
      <dsp:spPr>
        <a:xfrm rot="5400000">
          <a:off x="3318247" y="3011168"/>
          <a:ext cx="182886" cy="438321"/>
        </a:xfrm>
        <a:prstGeom prst="rightArrow">
          <a:avLst>
            <a:gd name="adj1" fmla="val 60000"/>
            <a:gd name="adj2" fmla="val 50000"/>
          </a:avLst>
        </a:prstGeom>
        <a:solidFill>
          <a:srgbClr val="4BACC6">
            <a:hueOff val="-6622584"/>
            <a:satOff val="26541"/>
            <a:lumOff val="5752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345680" y="3071399"/>
        <a:ext cx="128020" cy="262993"/>
      </dsp:txXfrm>
    </dsp:sp>
    <dsp:sp modelId="{3853B414-B4AF-4EC4-B3A6-B4C5D99C447C}">
      <dsp:nvSpPr>
        <dsp:cNvPr id="0" name=""/>
        <dsp:cNvSpPr/>
      </dsp:nvSpPr>
      <dsp:spPr>
        <a:xfrm>
          <a:off x="2282913" y="3408039"/>
          <a:ext cx="2253555" cy="1419183"/>
        </a:xfrm>
        <a:prstGeom prst="ellipse">
          <a:avLst/>
        </a:prstGeom>
        <a:solidFill>
          <a:srgbClr val="4BACC6">
            <a:hueOff val="-6622584"/>
            <a:satOff val="26541"/>
            <a:lumOff val="5752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Блок С:  диагностика</a:t>
          </a:r>
          <a:endParaRPr lang="ru-RU" sz="20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612938" y="3615874"/>
        <a:ext cx="1593505" cy="1003513"/>
      </dsp:txXfrm>
    </dsp:sp>
    <dsp:sp modelId="{CF4C9A60-A826-4418-98A1-72DD634835C2}">
      <dsp:nvSpPr>
        <dsp:cNvPr id="0" name=""/>
        <dsp:cNvSpPr/>
      </dsp:nvSpPr>
      <dsp:spPr>
        <a:xfrm rot="10800000">
          <a:off x="2297766" y="2199219"/>
          <a:ext cx="165672" cy="438321"/>
        </a:xfrm>
        <a:prstGeom prst="rightArrow">
          <a:avLst>
            <a:gd name="adj1" fmla="val 60000"/>
            <a:gd name="adj2" fmla="val 50000"/>
          </a:avLst>
        </a:prstGeom>
        <a:solidFill>
          <a:srgbClr val="4BACC6">
            <a:hueOff val="-9933876"/>
            <a:satOff val="39811"/>
            <a:lumOff val="8628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347468" y="2286883"/>
        <a:ext cx="115970" cy="262993"/>
      </dsp:txXfrm>
    </dsp:sp>
    <dsp:sp modelId="{E78A60E3-1715-4D7C-9AAE-4F6A7890359E}">
      <dsp:nvSpPr>
        <dsp:cNvPr id="0" name=""/>
        <dsp:cNvSpPr/>
      </dsp:nvSpPr>
      <dsp:spPr>
        <a:xfrm>
          <a:off x="67561" y="1711431"/>
          <a:ext cx="2152057" cy="1413897"/>
        </a:xfrm>
        <a:prstGeom prst="ellipse">
          <a:avLst/>
        </a:prstGeom>
        <a:solidFill>
          <a:srgbClr val="4BACC6">
            <a:hueOff val="-9933876"/>
            <a:satOff val="39811"/>
            <a:lumOff val="862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Блок </a:t>
          </a:r>
          <a:r>
            <a:rPr lang="en-US" sz="20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</a:t>
          </a:r>
          <a:r>
            <a:rPr lang="ru-RU" sz="20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: </a:t>
          </a:r>
          <a:r>
            <a:rPr lang="ru-RU" sz="20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естественно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научный </a:t>
          </a:r>
          <a:r>
            <a:rPr lang="ru-RU" sz="20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профиль</a:t>
          </a:r>
          <a:endParaRPr lang="ru-RU" sz="20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82722" y="1918491"/>
        <a:ext cx="1521735" cy="999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C348-601C-454D-AB3E-910BAD28013B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6A673-6244-413F-8CDA-B4E256721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8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0A9B3-28E9-401B-9D00-F78008353508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02394-0B0A-4EDE-B9F5-8E02A1CBA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61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8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13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13" y="1275608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8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13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13" y="1275608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3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13" y="1275606"/>
            <a:ext cx="3513857" cy="3456384"/>
          </a:xfrm>
        </p:spPr>
        <p:txBody>
          <a:bodyPr anchor="ctr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30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8" y="303499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932040" y="1131590"/>
            <a:ext cx="388843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67648" y="0"/>
            <a:ext cx="3220419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1275606"/>
            <a:ext cx="3892522" cy="3456384"/>
          </a:xfrm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171252" y="3657969"/>
            <a:ext cx="4298221" cy="462694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5789896" y="3740667"/>
            <a:ext cx="1439398" cy="1439398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6922337" y="61548"/>
            <a:ext cx="1439398" cy="1439398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3" y="303499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5148064" y="726825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1" y="1275606"/>
            <a:ext cx="2169524" cy="230425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7081842" y="-120031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7069596" y="2653969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3226532" y="2653969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6476580" y="481081"/>
            <a:ext cx="673246" cy="4571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7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544381"/>
            <a:ext cx="2772308" cy="10141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88071" y="0"/>
            <a:ext cx="2252189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4" y="2666499"/>
            <a:ext cx="2700299" cy="920638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4588071" y="2643759"/>
            <a:ext cx="4555937" cy="2499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6912768" y="0"/>
            <a:ext cx="2231232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3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5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7" y="303498"/>
            <a:ext cx="2627509" cy="154817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7" y="1923679"/>
            <a:ext cx="2627509" cy="267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4588071" y="303497"/>
            <a:ext cx="4232409" cy="4298511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43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478843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39652" y="87475"/>
            <a:ext cx="7596844" cy="32763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3975910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9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8" y="339502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4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41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8" y="339502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4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330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8" y="339502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4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40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8" y="339502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4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123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828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3123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5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2031690"/>
            <a:ext cx="7110566" cy="25202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2463" y="402493"/>
            <a:ext cx="7110566" cy="137717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923678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347614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5306623" y="1355003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035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9"/>
            <a:ext cx="71287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311610"/>
            <a:ext cx="712879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4737" y="4803998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92463" y="4803998"/>
            <a:ext cx="2895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0981" y="4803998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3"/>
            <a:ext cx="1352550" cy="512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67" r:id="rId4"/>
    <p:sldLayoutId id="2147483668" r:id="rId5"/>
    <p:sldLayoutId id="2147483649" r:id="rId6"/>
    <p:sldLayoutId id="2147483650" r:id="rId7"/>
    <p:sldLayoutId id="2147483651" r:id="rId8"/>
    <p:sldLayoutId id="2147483652" r:id="rId9"/>
    <p:sldLayoutId id="2147483661" r:id="rId10"/>
    <p:sldLayoutId id="2147483662" r:id="rId11"/>
    <p:sldLayoutId id="2147483663" r:id="rId12"/>
    <p:sldLayoutId id="2147483664" r:id="rId13"/>
    <p:sldLayoutId id="2147483669" r:id="rId14"/>
    <p:sldLayoutId id="2147483670" r:id="rId15"/>
    <p:sldLayoutId id="2147483654" r:id="rId16"/>
    <p:sldLayoutId id="2147483655" r:id="rId17"/>
    <p:sldLayoutId id="2147483656" r:id="rId18"/>
    <p:sldLayoutId id="2147483657" r:id="rId1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8DD09A-98E7-4050-B3DA-8FAFFB29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932" y="123480"/>
            <a:ext cx="5148572" cy="3240359"/>
          </a:xfrm>
        </p:spPr>
        <p:txBody>
          <a:bodyPr>
            <a:normAutofit/>
          </a:bodyPr>
          <a:lstStyle/>
          <a:p>
            <a:pPr algn="ctr"/>
            <a:r>
              <a:rPr lang="ru-RU" b="0" i="0" dirty="0" smtClean="0">
                <a:effectLst/>
              </a:rPr>
              <a:t>КАК РАНЬШЕ ОСУЩЕСТВЛЯЛАСЬ ПОДДЕРЖКА САМООПРЕДЕЛЕНИЯ В ШКОЛЕ?</a:t>
            </a:r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4CD1CFB-2FAB-40E9-B1B7-6CBD30D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13" y="1059582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9643C59-79E6-411A-9718-1C75F8AD3636}"/>
              </a:ext>
            </a:extLst>
          </p:cNvPr>
          <p:cNvSpPr txBox="1"/>
          <p:nvPr/>
        </p:nvSpPr>
        <p:spPr>
          <a:xfrm>
            <a:off x="5589230" y="3603673"/>
            <a:ext cx="3447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Устинова Светлана </a:t>
            </a:r>
            <a:r>
              <a:rPr lang="ru-RU" sz="1200" dirty="0" err="1" smtClean="0">
                <a:solidFill>
                  <a:schemeClr val="bg1"/>
                </a:solidFill>
              </a:rPr>
              <a:t>Эриковна</a:t>
            </a:r>
            <a:r>
              <a:rPr lang="ru-RU" sz="1200" dirty="0" smtClean="0">
                <a:solidFill>
                  <a:schemeClr val="bg1"/>
                </a:solidFill>
              </a:rPr>
              <a:t>,</a:t>
            </a:r>
            <a:r>
              <a:rPr lang="ru-RU" sz="1200" dirty="0">
                <a:solidFill>
                  <a:schemeClr val="bg1"/>
                </a:solidFill>
              </a:rPr>
              <a:t/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i="1" dirty="0">
                <a:solidFill>
                  <a:schemeClr val="bg1"/>
                </a:solidFill>
              </a:rPr>
              <a:t>учитель </a:t>
            </a:r>
            <a:r>
              <a:rPr lang="ru-RU" sz="1200" i="1" dirty="0" smtClean="0">
                <a:solidFill>
                  <a:schemeClr val="bg1"/>
                </a:solidFill>
              </a:rPr>
              <a:t>географии ГБОУ </a:t>
            </a:r>
            <a:r>
              <a:rPr lang="ru-RU" sz="1200" i="1" dirty="0">
                <a:solidFill>
                  <a:schemeClr val="bg1"/>
                </a:solidFill>
              </a:rPr>
              <a:t>школа №197</a:t>
            </a:r>
          </a:p>
        </p:txBody>
      </p:sp>
    </p:spTree>
    <p:extLst>
      <p:ext uri="{BB962C8B-B14F-4D97-AF65-F5344CB8AC3E}">
        <p14:creationId xmlns:p14="http://schemas.microsoft.com/office/powerpoint/2010/main" val="266151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КАРТА ИНТЕРЕСОВ УЧЕНИКА 7а (октябрь)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3" r="17083"/>
          <a:stretch>
            <a:fillRect/>
          </a:stretch>
        </p:blipFill>
        <p:spPr bwMode="auto">
          <a:xfrm>
            <a:off x="3542419" y="1167594"/>
            <a:ext cx="3513857" cy="208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259" y="3435350"/>
            <a:ext cx="2713846" cy="158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half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398" y="3435350"/>
            <a:ext cx="2484060" cy="14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09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7644" y="321501"/>
            <a:ext cx="3809830" cy="412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3009" y="321501"/>
            <a:ext cx="3845503" cy="40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622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70973">
            <a:off x="1541633" y="842685"/>
            <a:ext cx="2740485" cy="1289085"/>
          </a:xfrm>
          <a:prstGeom prst="rect">
            <a:avLst/>
          </a:prstGeom>
        </p:spPr>
      </p:pic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905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err="1" smtClean="0"/>
              <a:t>Профайл</a:t>
            </a:r>
            <a:r>
              <a:rPr lang="ru-RU" sz="3200" dirty="0" smtClean="0"/>
              <a:t> «Десятка»</a:t>
            </a:r>
          </a:p>
        </p:txBody>
      </p:sp>
      <p:pic>
        <p:nvPicPr>
          <p:cNvPr id="15" name="Рисунок 14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6602" y="627534"/>
            <a:ext cx="2643205" cy="1288292"/>
          </a:xfrm>
          <a:prstGeom prst="rect">
            <a:avLst/>
          </a:prstGeom>
        </p:spPr>
      </p:pic>
      <p:pic>
        <p:nvPicPr>
          <p:cNvPr id="16" name="Рисунок 15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592438">
            <a:off x="6314327" y="726785"/>
            <a:ext cx="2728104" cy="1334886"/>
          </a:xfrm>
          <a:prstGeom prst="rect">
            <a:avLst/>
          </a:prstGeom>
        </p:spPr>
      </p:pic>
      <p:pic>
        <p:nvPicPr>
          <p:cNvPr id="17" name="Рисунок 16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23628" y="2574236"/>
            <a:ext cx="2643206" cy="1339387"/>
          </a:xfrm>
          <a:prstGeom prst="rect">
            <a:avLst/>
          </a:prstGeom>
        </p:spPr>
      </p:pic>
      <p:pic>
        <p:nvPicPr>
          <p:cNvPr id="18" name="Рисунок 17" descr="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1805" y="1768074"/>
            <a:ext cx="2881291" cy="1393040"/>
          </a:xfrm>
          <a:prstGeom prst="rect">
            <a:avLst/>
          </a:prstGeom>
        </p:spPr>
      </p:pic>
      <p:pic>
        <p:nvPicPr>
          <p:cNvPr id="19" name="Рисунок 18" descr="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802099">
            <a:off x="6052495" y="2151209"/>
            <a:ext cx="2744914" cy="1325669"/>
          </a:xfrm>
          <a:prstGeom prst="rect">
            <a:avLst/>
          </a:prstGeom>
        </p:spPr>
      </p:pic>
      <p:pic>
        <p:nvPicPr>
          <p:cNvPr id="20" name="Рисунок 19" descr="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465460">
            <a:off x="1438826" y="3766999"/>
            <a:ext cx="2568532" cy="1248495"/>
          </a:xfrm>
          <a:prstGeom prst="rect">
            <a:avLst/>
          </a:prstGeom>
        </p:spPr>
      </p:pic>
      <p:pic>
        <p:nvPicPr>
          <p:cNvPr id="21" name="Рисунок 20" descr="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8353234">
            <a:off x="3710227" y="3056810"/>
            <a:ext cx="1873949" cy="1673920"/>
          </a:xfrm>
          <a:prstGeom prst="rect">
            <a:avLst/>
          </a:prstGeom>
        </p:spPr>
      </p:pic>
      <p:pic>
        <p:nvPicPr>
          <p:cNvPr id="22" name="Рисунок 21" descr="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737477">
            <a:off x="4748713" y="2978167"/>
            <a:ext cx="1963502" cy="1734427"/>
          </a:xfrm>
          <a:prstGeom prst="rect">
            <a:avLst/>
          </a:prstGeom>
        </p:spPr>
      </p:pic>
      <p:pic>
        <p:nvPicPr>
          <p:cNvPr id="23" name="Рисунок 22" descr="1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984138">
            <a:off x="6622189" y="3639032"/>
            <a:ext cx="2388394" cy="11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126" y="123478"/>
            <a:ext cx="7354623" cy="48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35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202" y="51470"/>
            <a:ext cx="7641599" cy="498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40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87474"/>
            <a:ext cx="3492388" cy="493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361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59482"/>
            <a:ext cx="7128792" cy="8280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Избрал профессию врача, поскольку меня привлекала блестящая работа. Работа врача мне и представлялась блестящей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1167594"/>
            <a:ext cx="254675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291" y="1167594"/>
            <a:ext cx="3595035" cy="37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99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Фильм Николая </a:t>
            </a:r>
            <a:r>
              <a:rPr lang="ru-RU" dirty="0" err="1"/>
              <a:t>Раужина</a:t>
            </a:r>
            <a:r>
              <a:rPr lang="ru-RU" dirty="0"/>
              <a:t>  «Врачеватель» (</a:t>
            </a:r>
            <a:r>
              <a:rPr lang="ru-RU" dirty="0" smtClean="0"/>
              <a:t>2005)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3"/>
          </p:nvPr>
        </p:nvSpPr>
        <p:spPr/>
        <p:txBody>
          <a:bodyPr>
            <a:normAutofit fontScale="85000" lnSpcReduction="10000"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В жизни земной у врача  есть только два пути: путь добра и путь зла. И каждый выбирает один из </a:t>
            </a:r>
            <a:r>
              <a:rPr lang="ru-RU" sz="3200" dirty="0" smtClean="0">
                <a:solidFill>
                  <a:srgbClr val="C0504D">
                    <a:lumMod val="50000"/>
                  </a:srgbClr>
                </a:solidFill>
                <a:latin typeface="Calibri"/>
              </a:rPr>
              <a:t>них</a:t>
            </a:r>
            <a:endParaRPr lang="ru-RU" sz="3200" dirty="0">
              <a:solidFill>
                <a:srgbClr val="C0504D">
                  <a:lumMod val="50000"/>
                </a:srgbClr>
              </a:solidFill>
              <a:latin typeface="Calibri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en-US" sz="3200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    </a:t>
            </a:r>
            <a:r>
              <a:rPr lang="ru-RU" sz="3200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Архиепископ Лука (</a:t>
            </a:r>
            <a:r>
              <a:rPr lang="ru-RU" sz="3200" dirty="0" err="1">
                <a:solidFill>
                  <a:srgbClr val="C0504D">
                    <a:lumMod val="50000"/>
                  </a:srgbClr>
                </a:solidFill>
                <a:latin typeface="Calibri"/>
              </a:rPr>
              <a:t>Войно-Ясенецкий</a:t>
            </a:r>
            <a:r>
              <a:rPr lang="ru-RU" sz="3200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)                  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680" y="1347788"/>
            <a:ext cx="2716327" cy="324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1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КЛЯТВА ГИППОКРАТА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6" name="Содержимое 3" descr="HippocraticOath.jpg"/>
          <p:cNvPicPr>
            <a:picLocks noGrp="1" noChangeAspect="1"/>
          </p:cNvPicPr>
          <p:nvPr>
            <p:ph type="pic" idx="14"/>
          </p:nvPr>
        </p:nvPicPr>
        <p:blipFill>
          <a:blip r:embed="rId2" cstate="print"/>
          <a:srcRect t="15183" b="15183"/>
          <a:stretch>
            <a:fillRect/>
          </a:stretch>
        </p:blipFill>
        <p:spPr>
          <a:xfrm>
            <a:off x="1619672" y="1419622"/>
            <a:ext cx="2964817" cy="2916324"/>
          </a:xfrm>
          <a:prstGeom prst="rect">
            <a:avLst/>
          </a:prstGeom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6422" y="1285112"/>
            <a:ext cx="4415639" cy="355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137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123478"/>
            <a:ext cx="7110566" cy="828093"/>
          </a:xfrm>
        </p:spPr>
        <p:txBody>
          <a:bodyPr/>
          <a:lstStyle/>
          <a:p>
            <a:pPr algn="ctr"/>
            <a:r>
              <a:rPr lang="ru-RU" dirty="0" smtClean="0"/>
              <a:t>МЕТОДИКА ИНТЕРВЬЮ 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 err="1" smtClean="0"/>
              <a:t>Прейс</a:t>
            </a:r>
            <a:r>
              <a:rPr lang="ru-RU" dirty="0" smtClean="0"/>
              <a:t> Г. 7б в Елизаветинской больнице)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987574"/>
            <a:ext cx="7278687" cy="40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78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5"/>
          </p:nvPr>
        </p:nvSpPr>
        <p:spPr>
          <a:xfrm>
            <a:off x="5652120" y="1275606"/>
            <a:ext cx="3513857" cy="3456384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sz="1600" dirty="0" smtClean="0">
              <a:solidFill>
                <a:srgbClr val="003E81"/>
              </a:solidFill>
            </a:endParaRPr>
          </a:p>
          <a:p>
            <a:pPr algn="ctr"/>
            <a:r>
              <a:rPr lang="ru-RU" sz="1600" dirty="0" err="1" smtClean="0">
                <a:solidFill>
                  <a:srgbClr val="003E81"/>
                </a:solidFill>
              </a:rPr>
              <a:t>Гутник</a:t>
            </a:r>
            <a:r>
              <a:rPr lang="ru-RU" sz="1600" dirty="0" smtClean="0">
                <a:solidFill>
                  <a:srgbClr val="003E81"/>
                </a:solidFill>
              </a:rPr>
              <a:t> </a:t>
            </a:r>
            <a:r>
              <a:rPr lang="ru-RU" sz="1600" dirty="0">
                <a:solidFill>
                  <a:srgbClr val="003E81"/>
                </a:solidFill>
              </a:rPr>
              <a:t>Ирина Юрьевна</a:t>
            </a:r>
          </a:p>
          <a:p>
            <a:pPr algn="ctr"/>
            <a:r>
              <a:rPr lang="ru-RU" sz="1600" dirty="0" smtClean="0">
                <a:solidFill>
                  <a:srgbClr val="003E81"/>
                </a:solidFill>
              </a:rPr>
              <a:t>доцент </a:t>
            </a:r>
            <a:r>
              <a:rPr lang="ru-RU" sz="1600" dirty="0">
                <a:solidFill>
                  <a:srgbClr val="003E81"/>
                </a:solidFill>
              </a:rPr>
              <a:t>кафедры теории и истории педагогики, РГПУ им. А.И Герцена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200025"/>
            <a:ext cx="3913187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37005"/>
            <a:ext cx="2196244" cy="314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31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-308570"/>
            <a:ext cx="7236804" cy="5119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034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РЕФЛЕКСИЯ РОДИТЕЛЕЙ И УЧИТЕЛЕЙ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841" y="1355724"/>
            <a:ext cx="2438993" cy="348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47788"/>
            <a:ext cx="2466337" cy="350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37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СОБЕСЕДОВАНИЕ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5756" y="1209788"/>
            <a:ext cx="2664295" cy="377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half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7886" y="1203598"/>
            <a:ext cx="2656206" cy="378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19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СПАСИБО ЗА ВНИМАНИЕ!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xmlns="" id="{79A4AE57-A108-41B3-A236-E1B8BAD5E19F}"/>
              </a:ext>
            </a:extLst>
          </p:cNvPr>
          <p:cNvSpPr txBox="1">
            <a:spLocks/>
          </p:cNvSpPr>
          <p:nvPr/>
        </p:nvSpPr>
        <p:spPr>
          <a:xfrm>
            <a:off x="1692463" y="1355003"/>
            <a:ext cx="6983993" cy="32470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47A8DB94-3741-4C28-A057-A3FC3FD52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79" y="1361648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01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</a:t>
            </a:fld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53634035"/>
              </p:ext>
            </p:extLst>
          </p:nvPr>
        </p:nvGraphicFramePr>
        <p:xfrm>
          <a:off x="2148408" y="53975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55776" y="123478"/>
            <a:ext cx="522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E81"/>
                </a:solidFill>
              </a:rPr>
              <a:t>САМООПРЕДЕЛЕНИЕ</a:t>
            </a:r>
            <a:endParaRPr lang="ru-RU" b="1" kern="2400" spc="1200" dirty="0">
              <a:solidFill>
                <a:srgbClr val="003E8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806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indent="457200" algn="just"/>
            <a:r>
              <a:rPr lang="ru-RU" sz="2200" dirty="0"/>
              <a:t>помочь ученику в самореализации как  личности, ориентированной на успех, готовой найти свое место во взрослом сообществе, способной принимать осознанные решения в ситуации выбора, умеющей ставить цели и достигать </a:t>
            </a:r>
            <a:r>
              <a:rPr lang="ru-RU" sz="2200" dirty="0" smtClean="0"/>
              <a:t>их 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ЦЕЛЬ ПРОЦЕССФОЛИО</a:t>
            </a:r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3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5</a:t>
            </a:fld>
            <a:endParaRPr lang="ru-RU"/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8906148"/>
              </p:ext>
            </p:extLst>
          </p:nvPr>
        </p:nvGraphicFramePr>
        <p:xfrm>
          <a:off x="2051720" y="-596602"/>
          <a:ext cx="6771220" cy="5336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42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6</a:t>
            </a:fld>
            <a:endParaRPr lang="ru-RU"/>
          </a:p>
        </p:txBody>
      </p:sp>
      <p:graphicFrame>
        <p:nvGraphicFramePr>
          <p:cNvPr id="3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8040411"/>
              </p:ext>
            </p:extLst>
          </p:nvPr>
        </p:nvGraphicFramePr>
        <p:xfrm>
          <a:off x="2087724" y="159482"/>
          <a:ext cx="6804756" cy="4901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130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245" y="159482"/>
            <a:ext cx="5432155" cy="479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1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272" y="267494"/>
            <a:ext cx="2299208" cy="172440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656" y="150892"/>
            <a:ext cx="3573527" cy="30329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92080" y="2247714"/>
            <a:ext cx="3142982" cy="26336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20" y="3220817"/>
            <a:ext cx="1240314" cy="166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4325" y="-668589"/>
            <a:ext cx="4912051" cy="664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4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2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Props1.xml><?xml version="1.0" encoding="utf-8"?>
<ds:datastoreItem xmlns:ds="http://schemas.openxmlformats.org/officeDocument/2006/customXml" ds:itemID="{5F449AF6-F624-45D8-A2A5-00D02B541F72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5AF39C9F-930B-4A50-9738-9CC92B4C5057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12924</TotalTime>
  <Words>201</Words>
  <Application>Microsoft Office PowerPoint</Application>
  <PresentationFormat>Экран (16:9)</PresentationFormat>
  <Paragraphs>64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КАК РАНЬШЕ ОСУЩЕСТВЛЯЛАСЬ ПОДДЕРЖКА САМООПРЕДЕЛЕНИЯ В ШКОЛЕ?</vt:lpstr>
      <vt:lpstr>Презентация PowerPoint</vt:lpstr>
      <vt:lpstr>Презентация PowerPoint</vt:lpstr>
      <vt:lpstr>помочь ученику в самореализации как  личности, ориентированной на успех, готовой найти свое место во взрослом сообществе, способной принимать осознанные решения в ситуации выбора, умеющей ставить цели и достигать их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 ИНТЕРЕСОВ УЧЕНИКА 7а (октябрь)</vt:lpstr>
      <vt:lpstr>Презентация PowerPoint</vt:lpstr>
      <vt:lpstr>Профайл «Десятка»</vt:lpstr>
      <vt:lpstr>Презентация PowerPoint</vt:lpstr>
      <vt:lpstr>Презентация PowerPoint</vt:lpstr>
      <vt:lpstr>Презентация PowerPoint</vt:lpstr>
      <vt:lpstr>Избрал профессию врача, поскольку меня привлекала блестящая работа. Работа врача мне и представлялась блестящей</vt:lpstr>
      <vt:lpstr>Фильм Николая Раужина  «Врачеватель» (2005)</vt:lpstr>
      <vt:lpstr>КЛЯТВА ГИППОКРАТА</vt:lpstr>
      <vt:lpstr>МЕТОДИКА ИНТЕРВЬЮ  (Прейс Г. 7б в Елизаветинской больнице)</vt:lpstr>
      <vt:lpstr>Презентация PowerPoint</vt:lpstr>
      <vt:lpstr>РЕФЛЕКСИЯ РОДИТЕЛЕЙ И УЧИТЕЛЕЙ</vt:lpstr>
      <vt:lpstr>СОБЕСЕДОВАНИЕ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Николаева Елена Борисовна</dc:creator>
  <cp:lastModifiedBy>Asus</cp:lastModifiedBy>
  <cp:revision>371</cp:revision>
  <cp:lastPrinted>2017-03-30T08:39:18Z</cp:lastPrinted>
  <dcterms:created xsi:type="dcterms:W3CDTF">2017-03-23T13:26:11Z</dcterms:created>
  <dcterms:modified xsi:type="dcterms:W3CDTF">2021-03-22T19:54:41Z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