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329" r:id="rId4"/>
    <p:sldId id="341" r:id="rId5"/>
    <p:sldId id="352" r:id="rId6"/>
    <p:sldId id="351" r:id="rId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073F2"/>
    <a:srgbClr val="FCAE17"/>
    <a:srgbClr val="003E81"/>
    <a:srgbClr val="01BFF1"/>
    <a:srgbClr val="00A1DD"/>
    <a:srgbClr val="00C1F4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395" autoAdjust="0"/>
  </p:normalViewPr>
  <p:slideViewPr>
    <p:cSldViewPr showGuides="1">
      <p:cViewPr varScale="1">
        <p:scale>
          <a:sx n="101" d="100"/>
          <a:sy n="101" d="100"/>
        </p:scale>
        <p:origin x="126" y="780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"/>
            <a:ext cx="1352550" cy="51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DD09A-98E7-4050-B3DA-8FAFFB29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861" y="1671650"/>
            <a:ext cx="3978188" cy="1116123"/>
          </a:xfrm>
        </p:spPr>
        <p:txBody>
          <a:bodyPr>
            <a:noAutofit/>
          </a:bodyPr>
          <a:lstStyle/>
          <a:p>
            <a:pPr algn="ctr"/>
            <a:r>
              <a:rPr lang="ru-RU" sz="4800" b="0" i="0" dirty="0">
                <a:effectLst/>
              </a:rPr>
              <a:t>«ТЕЛЕФОН»</a:t>
            </a:r>
            <a:endParaRPr lang="ru-RU" sz="4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CD1CFB-2FAB-40E9-B1B7-6CBD30D9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3" y="1059582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43C59-79E6-411A-9718-1C75F8AD3636}"/>
              </a:ext>
            </a:extLst>
          </p:cNvPr>
          <p:cNvSpPr txBox="1"/>
          <p:nvPr/>
        </p:nvSpPr>
        <p:spPr>
          <a:xfrm>
            <a:off x="4968044" y="3292560"/>
            <a:ext cx="3168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Новикова Мария Эдуардовна,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учитель русского языка и литературы ГБОУ школа №197</a:t>
            </a:r>
          </a:p>
        </p:txBody>
      </p:sp>
    </p:spTree>
    <p:extLst>
      <p:ext uri="{BB962C8B-B14F-4D97-AF65-F5344CB8AC3E}">
        <p14:creationId xmlns:p14="http://schemas.microsoft.com/office/powerpoint/2010/main" val="26615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Описание методики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4B359-37CC-41C6-8F5B-51A397B0E690}"/>
              </a:ext>
            </a:extLst>
          </p:cNvPr>
          <p:cNvSpPr txBox="1"/>
          <p:nvPr/>
        </p:nvSpPr>
        <p:spPr>
          <a:xfrm>
            <a:off x="1619672" y="1555020"/>
            <a:ext cx="2844316" cy="2677656"/>
          </a:xfrm>
          <a:prstGeom prst="rect">
            <a:avLst/>
          </a:prstGeom>
          <a:solidFill>
            <a:srgbClr val="00B09B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Участники по очереди подходят к телефону и звонят самому себе в прошлое.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Они могут напомнить себе о чём-то, предупредить о каких-либо неприятных событиях (уже случившихся с ними к настоящему моменту) или сообщить себе информацию, важную для принятия тех или иных решений.</a:t>
            </a:r>
          </a:p>
        </p:txBody>
      </p:sp>
      <p:pic>
        <p:nvPicPr>
          <p:cNvPr id="1028" name="Picture 4" descr="http://n1s1.hsmedia.ru/53/b7/23/53b723587f1cf900297f522b7c2efcb1/2062x1245_0x0a330ca2_33579262415174849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06" y="1555020"/>
            <a:ext cx="4427984" cy="26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Задание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25688-0E3E-410E-9542-E4B1914EE9A2}"/>
              </a:ext>
            </a:extLst>
          </p:cNvPr>
          <p:cNvSpPr txBox="1"/>
          <p:nvPr/>
        </p:nvSpPr>
        <p:spPr>
          <a:xfrm>
            <a:off x="1624635" y="1455626"/>
            <a:ext cx="7246222" cy="1754326"/>
          </a:xfrm>
          <a:prstGeom prst="rect">
            <a:avLst/>
          </a:prstGeom>
          <a:solidFill>
            <a:srgbClr val="F26F2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чём, по Вашему мнению, ученик 5-го класса может предупредить себя в прошлом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600" dirty="0"/>
          </a:p>
        </p:txBody>
      </p:sp>
      <p:pic>
        <p:nvPicPr>
          <p:cNvPr id="1026" name="Picture 2" descr="http://2.bp.blogspot.com/-2Jsbv8uv0tQ/V7Kn6DkRvnI/AAAAAAAAMcU/YyNaUIX9Ut4kG9hIZWinXkhaSNfWqM7GACK4B/s1600/Telephone%2B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7964" y="3189274"/>
            <a:ext cx="2258019" cy="19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8DB94-3741-4C28-A057-A3FC3FD5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79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12816</TotalTime>
  <Words>90</Words>
  <Application>Microsoft Office PowerPoint</Application>
  <PresentationFormat>Экран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«ТЕЛЕФОН»</vt:lpstr>
      <vt:lpstr>Описание методики</vt:lpstr>
      <vt:lpstr>Задание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343</cp:revision>
  <cp:lastPrinted>2017-03-30T08:39:18Z</cp:lastPrinted>
  <dcterms:created xsi:type="dcterms:W3CDTF">2017-03-23T13:26:11Z</dcterms:created>
  <dcterms:modified xsi:type="dcterms:W3CDTF">2021-03-19T14:53:08Z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