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ebp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15"/>
  </p:notesMasterIdLst>
  <p:handoutMasterIdLst>
    <p:handoutMasterId r:id="rId16"/>
  </p:handoutMasterIdLst>
  <p:sldIdLst>
    <p:sldId id="312" r:id="rId4"/>
    <p:sldId id="314" r:id="rId5"/>
    <p:sldId id="315" r:id="rId6"/>
    <p:sldId id="316" r:id="rId7"/>
    <p:sldId id="321" r:id="rId8"/>
    <p:sldId id="331" r:id="rId9"/>
    <p:sldId id="320" r:id="rId10"/>
    <p:sldId id="332" r:id="rId11"/>
    <p:sldId id="330" r:id="rId12"/>
    <p:sldId id="333" r:id="rId13"/>
    <p:sldId id="334" r:id="rId14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F21"/>
    <a:srgbClr val="00B09B"/>
    <a:srgbClr val="01BFF1"/>
    <a:srgbClr val="00A1DD"/>
    <a:srgbClr val="00C1F4"/>
    <a:srgbClr val="FCAE17"/>
    <a:srgbClr val="0073F2"/>
    <a:srgbClr val="0072DF"/>
    <a:srgbClr val="003E81"/>
    <a:srgbClr val="284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17" autoAdjust="0"/>
    <p:restoredTop sz="96395" autoAdjust="0"/>
  </p:normalViewPr>
  <p:slideViewPr>
    <p:cSldViewPr showGuides="1">
      <p:cViewPr varScale="1">
        <p:scale>
          <a:sx n="111" d="100"/>
          <a:sy n="111" d="100"/>
        </p:scale>
        <p:origin x="120" y="378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82AE7-98F6-4C5B-B068-8E33A52DCCCE}" type="doc">
      <dgm:prSet loTypeId="urn:microsoft.com/office/officeart/2005/8/layout/vList2" loCatId="list" qsTypeId="urn:microsoft.com/office/officeart/2005/8/quickstyle/3d5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B49450FD-0BFB-419A-B3B6-CD62213ACEE2}">
      <dgm:prSet phldrT="[Текст]"/>
      <dgm:spPr/>
      <dgm:t>
        <a:bodyPr/>
        <a:lstStyle/>
        <a:p>
          <a:r>
            <a:rPr lang="ru-RU" dirty="0" err="1"/>
            <a:t>Обученность</a:t>
          </a:r>
          <a:endParaRPr lang="ru-RU" dirty="0"/>
        </a:p>
      </dgm:t>
    </dgm:pt>
    <dgm:pt modelId="{616F2F55-FFF4-417D-9786-B72966A109FF}" type="parTrans" cxnId="{16377000-D0D4-4862-A1B2-01B2E62AAF87}">
      <dgm:prSet/>
      <dgm:spPr/>
      <dgm:t>
        <a:bodyPr/>
        <a:lstStyle/>
        <a:p>
          <a:endParaRPr lang="ru-RU"/>
        </a:p>
      </dgm:t>
    </dgm:pt>
    <dgm:pt modelId="{0D45D192-812F-4E91-8609-94E0DC98D97F}" type="sibTrans" cxnId="{16377000-D0D4-4862-A1B2-01B2E62AAF87}">
      <dgm:prSet/>
      <dgm:spPr/>
      <dgm:t>
        <a:bodyPr/>
        <a:lstStyle/>
        <a:p>
          <a:endParaRPr lang="ru-RU"/>
        </a:p>
      </dgm:t>
    </dgm:pt>
    <dgm:pt modelId="{C5E67BB4-B1A9-46AB-B69D-65DD2F5FB24B}">
      <dgm:prSet custT="1"/>
      <dgm:spPr/>
      <dgm:t>
        <a:bodyPr/>
        <a:lstStyle/>
        <a:p>
          <a:r>
            <a:rPr lang="ru-RU" sz="1800" dirty="0">
              <a:solidFill>
                <a:schemeClr val="accent1">
                  <a:lumMod val="50000"/>
                </a:schemeClr>
              </a:solidFill>
            </a:rPr>
            <a:t>ДКР по методике В.Н. Максимовой</a:t>
          </a:r>
        </a:p>
      </dgm:t>
    </dgm:pt>
    <dgm:pt modelId="{03B6B912-D7EC-4162-B654-8952E7B626E2}" type="parTrans" cxnId="{902EE4A5-371A-4001-839F-630B4FE8A72A}">
      <dgm:prSet/>
      <dgm:spPr/>
      <dgm:t>
        <a:bodyPr/>
        <a:lstStyle/>
        <a:p>
          <a:endParaRPr lang="ru-RU"/>
        </a:p>
      </dgm:t>
    </dgm:pt>
    <dgm:pt modelId="{E79D399A-59E9-4C72-B7A0-0C4004822C62}" type="sibTrans" cxnId="{902EE4A5-371A-4001-839F-630B4FE8A72A}">
      <dgm:prSet/>
      <dgm:spPr/>
      <dgm:t>
        <a:bodyPr/>
        <a:lstStyle/>
        <a:p>
          <a:endParaRPr lang="ru-RU"/>
        </a:p>
      </dgm:t>
    </dgm:pt>
    <dgm:pt modelId="{0D5D25C7-6B4E-4B32-BEE4-21D96F611EF4}" type="pres">
      <dgm:prSet presAssocID="{D0582AE7-98F6-4C5B-B068-8E33A52DCCCE}" presName="linear" presStyleCnt="0">
        <dgm:presLayoutVars>
          <dgm:animLvl val="lvl"/>
          <dgm:resizeHandles val="exact"/>
        </dgm:presLayoutVars>
      </dgm:prSet>
      <dgm:spPr/>
    </dgm:pt>
    <dgm:pt modelId="{244CC6C1-A34E-4B50-926A-112BC63EB237}" type="pres">
      <dgm:prSet presAssocID="{B49450FD-0BFB-419A-B3B6-CD62213ACEE2}" presName="parentText" presStyleLbl="node1" presStyleIdx="0" presStyleCnt="2" custLinFactY="-8543" custLinFactNeighborX="924" custLinFactNeighborY="-100000">
        <dgm:presLayoutVars>
          <dgm:chMax val="0"/>
          <dgm:bulletEnabled val="1"/>
        </dgm:presLayoutVars>
      </dgm:prSet>
      <dgm:spPr/>
    </dgm:pt>
    <dgm:pt modelId="{A791EA42-448B-4C0F-8A75-C20D4EED39FA}" type="pres">
      <dgm:prSet presAssocID="{0D45D192-812F-4E91-8609-94E0DC98D97F}" presName="spacer" presStyleCnt="0"/>
      <dgm:spPr/>
    </dgm:pt>
    <dgm:pt modelId="{96378F4B-8DA5-4465-947F-37AD7B1B4EB0}" type="pres">
      <dgm:prSet presAssocID="{C5E67BB4-B1A9-46AB-B69D-65DD2F5FB24B}" presName="parentText" presStyleLbl="node1" presStyleIdx="1" presStyleCnt="2" custLinFactNeighborY="61862">
        <dgm:presLayoutVars>
          <dgm:chMax val="0"/>
          <dgm:bulletEnabled val="1"/>
        </dgm:presLayoutVars>
      </dgm:prSet>
      <dgm:spPr/>
    </dgm:pt>
  </dgm:ptLst>
  <dgm:cxnLst>
    <dgm:cxn modelId="{16377000-D0D4-4862-A1B2-01B2E62AAF87}" srcId="{D0582AE7-98F6-4C5B-B068-8E33A52DCCCE}" destId="{B49450FD-0BFB-419A-B3B6-CD62213ACEE2}" srcOrd="0" destOrd="0" parTransId="{616F2F55-FFF4-417D-9786-B72966A109FF}" sibTransId="{0D45D192-812F-4E91-8609-94E0DC98D97F}"/>
    <dgm:cxn modelId="{94A7A770-72A4-4D6E-8686-D4960F8F8F72}" type="presOf" srcId="{B49450FD-0BFB-419A-B3B6-CD62213ACEE2}" destId="{244CC6C1-A34E-4B50-926A-112BC63EB237}" srcOrd="0" destOrd="0" presId="urn:microsoft.com/office/officeart/2005/8/layout/vList2"/>
    <dgm:cxn modelId="{83E4BC54-99C9-42C9-ACE6-BB2516239422}" type="presOf" srcId="{D0582AE7-98F6-4C5B-B068-8E33A52DCCCE}" destId="{0D5D25C7-6B4E-4B32-BEE4-21D96F611EF4}" srcOrd="0" destOrd="0" presId="urn:microsoft.com/office/officeart/2005/8/layout/vList2"/>
    <dgm:cxn modelId="{C47DCA54-D3A7-40B3-BD8E-6B1834D0EADA}" type="presOf" srcId="{C5E67BB4-B1A9-46AB-B69D-65DD2F5FB24B}" destId="{96378F4B-8DA5-4465-947F-37AD7B1B4EB0}" srcOrd="0" destOrd="0" presId="urn:microsoft.com/office/officeart/2005/8/layout/vList2"/>
    <dgm:cxn modelId="{902EE4A5-371A-4001-839F-630B4FE8A72A}" srcId="{D0582AE7-98F6-4C5B-B068-8E33A52DCCCE}" destId="{C5E67BB4-B1A9-46AB-B69D-65DD2F5FB24B}" srcOrd="1" destOrd="0" parTransId="{03B6B912-D7EC-4162-B654-8952E7B626E2}" sibTransId="{E79D399A-59E9-4C72-B7A0-0C4004822C62}"/>
    <dgm:cxn modelId="{08BE127D-A81E-49D8-AFEB-DB3A92D2CA9F}" type="presParOf" srcId="{0D5D25C7-6B4E-4B32-BEE4-21D96F611EF4}" destId="{244CC6C1-A34E-4B50-926A-112BC63EB237}" srcOrd="0" destOrd="0" presId="urn:microsoft.com/office/officeart/2005/8/layout/vList2"/>
    <dgm:cxn modelId="{04E729D7-DB37-4338-BEC6-F9AEB82D625E}" type="presParOf" srcId="{0D5D25C7-6B4E-4B32-BEE4-21D96F611EF4}" destId="{A791EA42-448B-4C0F-8A75-C20D4EED39FA}" srcOrd="1" destOrd="0" presId="urn:microsoft.com/office/officeart/2005/8/layout/vList2"/>
    <dgm:cxn modelId="{F2F7EA3D-FC19-4F4A-9B46-9ECF4D4A26EE}" type="presParOf" srcId="{0D5D25C7-6B4E-4B32-BEE4-21D96F611EF4}" destId="{96378F4B-8DA5-4465-947F-37AD7B1B4EB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28994D-FD05-46D0-8D38-F900F98D0AFD}" type="doc">
      <dgm:prSet loTypeId="urn:microsoft.com/office/officeart/2005/8/layout/default" loCatId="list" qsTypeId="urn:microsoft.com/office/officeart/2005/8/quickstyle/3d5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0D10C5D8-38EB-4FD5-955E-3C1366616D8F}">
      <dgm:prSet phldrT="[Текст]" custT="1"/>
      <dgm:spPr/>
      <dgm:t>
        <a:bodyPr/>
        <a:lstStyle/>
        <a:p>
          <a:r>
            <a:rPr lang="ru-RU" sz="1400" b="1" dirty="0" err="1"/>
            <a:t>Компетент-ность</a:t>
          </a:r>
          <a:r>
            <a:rPr lang="ru-RU" sz="1100" dirty="0"/>
            <a:t> </a:t>
          </a:r>
        </a:p>
      </dgm:t>
    </dgm:pt>
    <dgm:pt modelId="{EB58DE93-3FFC-40B1-B5D3-89776132E9AE}" type="parTrans" cxnId="{711477CD-F0F8-4F22-8245-45373FE358D4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7DD99E90-1611-4A26-BF7A-F93EE646707F}" type="sibTrans" cxnId="{711477CD-F0F8-4F22-8245-45373FE358D4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830A5847-E3CD-4182-8CE3-7F7E2C613D49}">
      <dgm:prSet phldrT="[Текст]" custT="1"/>
      <dgm:spPr/>
      <dgm:t>
        <a:bodyPr/>
        <a:lstStyle/>
        <a:p>
          <a:r>
            <a:rPr lang="ru-RU" sz="1100"/>
            <a:t>Тесты </a:t>
          </a:r>
          <a:r>
            <a:rPr lang="ru-RU" sz="1400"/>
            <a:t>по</a:t>
          </a:r>
          <a:r>
            <a:rPr lang="ru-RU" sz="1100"/>
            <a:t> новой системе</a:t>
          </a:r>
          <a:endParaRPr lang="ru-RU" sz="1100" dirty="0"/>
        </a:p>
      </dgm:t>
    </dgm:pt>
    <dgm:pt modelId="{02019F06-F858-4AC1-B2DA-FF5F46F35AE1}" type="sibTrans" cxnId="{8A221D3A-7278-4A2E-92DA-B42F77D39CC0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7F01767C-B43E-4544-BBCE-B99CE9EA3D9A}" type="parTrans" cxnId="{8A221D3A-7278-4A2E-92DA-B42F77D39CC0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1F1657FE-3CED-4754-95B2-B2B665B53CB9}">
      <dgm:prSet phldrT="[Текст]" custT="1"/>
      <dgm:spPr/>
      <dgm:t>
        <a:bodyPr/>
        <a:lstStyle/>
        <a:p>
          <a:r>
            <a:rPr lang="ru-RU" sz="1400"/>
            <a:t>Технологи-ческие карты</a:t>
          </a:r>
          <a:endParaRPr lang="ru-RU" sz="1400" dirty="0"/>
        </a:p>
      </dgm:t>
    </dgm:pt>
    <dgm:pt modelId="{5CECB88C-E6F7-4B16-A061-C5BA75FB3B75}" type="sibTrans" cxnId="{74E20CE1-A33A-4C99-BEDA-7C5BC4E258A8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92178781-9DEB-4D0A-8DF1-D4F7775D2348}" type="parTrans" cxnId="{74E20CE1-A33A-4C99-BEDA-7C5BC4E258A8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1D30D6E3-6039-49F2-AF39-31288017AC0F}">
      <dgm:prSet phldrT="[Текст]" custT="1"/>
      <dgm:spPr/>
      <dgm:t>
        <a:bodyPr/>
        <a:lstStyle/>
        <a:p>
          <a:r>
            <a:rPr lang="ru-RU" sz="1400"/>
            <a:t>Тесты по новой системе</a:t>
          </a:r>
          <a:endParaRPr lang="ru-RU" sz="1400" dirty="0"/>
        </a:p>
      </dgm:t>
    </dgm:pt>
    <dgm:pt modelId="{9632A347-FF12-47CA-81AD-D0F63178304A}" type="sibTrans" cxnId="{D263498D-009F-486A-A1AE-40898667F8E0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7DCE1642-B4B4-442B-A33B-033D0CF34394}" type="parTrans" cxnId="{D263498D-009F-486A-A1AE-40898667F8E0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18BC667A-DC23-45F6-8528-0D91DE4B13F1}">
      <dgm:prSet custT="1"/>
      <dgm:spPr/>
      <dgm:t>
        <a:bodyPr/>
        <a:lstStyle/>
        <a:p>
          <a:r>
            <a:rPr lang="ru-RU" sz="1100"/>
            <a:t>Карты сопровождения подготовки к ЕГЭ и ГИА</a:t>
          </a:r>
          <a:endParaRPr lang="ru-RU" sz="1100" dirty="0"/>
        </a:p>
      </dgm:t>
    </dgm:pt>
    <dgm:pt modelId="{2EDC24FA-1B97-4369-95B5-F37CA3C5D66E}" type="parTrans" cxnId="{F535E90C-EA72-41AA-9F56-61E2A80422E1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B1F89D03-DAD7-479A-837A-F638A99A2509}" type="sibTrans" cxnId="{F535E90C-EA72-41AA-9F56-61E2A80422E1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0BFB981C-7446-4531-9157-EEBBB150A620}">
      <dgm:prSet custT="1"/>
      <dgm:spPr/>
      <dgm:t>
        <a:bodyPr/>
        <a:lstStyle/>
        <a:p>
          <a:r>
            <a:rPr lang="ru-RU" sz="1400"/>
            <a:t>Портфолио</a:t>
          </a:r>
          <a:endParaRPr lang="ru-RU" sz="1400" dirty="0"/>
        </a:p>
      </dgm:t>
    </dgm:pt>
    <dgm:pt modelId="{EBA606D7-FF69-428A-A625-352A53F3AC9B}" type="parTrans" cxnId="{7E86CF82-0D8D-4FE7-9725-24597CBCB762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A9D42E1B-6319-4D09-BBF7-55C5A9910616}" type="sibTrans" cxnId="{7E86CF82-0D8D-4FE7-9725-24597CBCB762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446007E4-B85B-47CC-A059-FB6308497692}">
      <dgm:prSet custT="1"/>
      <dgm:spPr/>
      <dgm:t>
        <a:bodyPr/>
        <a:lstStyle/>
        <a:p>
          <a:r>
            <a:rPr lang="en-US" sz="1100"/>
            <a:t>PISA</a:t>
          </a:r>
          <a:endParaRPr lang="ru-RU" sz="1100" dirty="0"/>
        </a:p>
      </dgm:t>
    </dgm:pt>
    <dgm:pt modelId="{742F16DA-94D8-4C9C-89A4-AF5804B787EC}" type="parTrans" cxnId="{BD487CC4-38A0-46A2-91A8-72388F0F00F4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A29A6B3B-53B2-4776-8A84-D1B0BBC17ADD}" type="sibTrans" cxnId="{BD487CC4-38A0-46A2-91A8-72388F0F00F4}">
      <dgm:prSet/>
      <dgm:spPr/>
      <dgm:t>
        <a:bodyPr/>
        <a:lstStyle/>
        <a:p>
          <a:endParaRPr lang="ru-RU">
            <a:solidFill>
              <a:srgbClr val="003E81"/>
            </a:solidFill>
          </a:endParaRPr>
        </a:p>
      </dgm:t>
    </dgm:pt>
    <dgm:pt modelId="{55792AC4-A8AE-4555-93B4-90D6A01CB535}" type="pres">
      <dgm:prSet presAssocID="{C028994D-FD05-46D0-8D38-F900F98D0AFD}" presName="diagram" presStyleCnt="0">
        <dgm:presLayoutVars>
          <dgm:dir/>
          <dgm:resizeHandles val="exact"/>
        </dgm:presLayoutVars>
      </dgm:prSet>
      <dgm:spPr/>
    </dgm:pt>
    <dgm:pt modelId="{5B1A8BB2-A313-4030-9DF3-B9E415A5F918}" type="pres">
      <dgm:prSet presAssocID="{0D10C5D8-38EB-4FD5-955E-3C1366616D8F}" presName="node" presStyleLbl="node1" presStyleIdx="0" presStyleCnt="7">
        <dgm:presLayoutVars>
          <dgm:bulletEnabled val="1"/>
        </dgm:presLayoutVars>
      </dgm:prSet>
      <dgm:spPr/>
    </dgm:pt>
    <dgm:pt modelId="{C36C60BA-4B1E-4F2C-BBBE-EB804C9D47FF}" type="pres">
      <dgm:prSet presAssocID="{7DD99E90-1611-4A26-BF7A-F93EE646707F}" presName="sibTrans" presStyleCnt="0"/>
      <dgm:spPr/>
    </dgm:pt>
    <dgm:pt modelId="{4EBE393A-EAAB-4140-BF45-8C9786C816FF}" type="pres">
      <dgm:prSet presAssocID="{830A5847-E3CD-4182-8CE3-7F7E2C613D49}" presName="node" presStyleLbl="node1" presStyleIdx="1" presStyleCnt="7">
        <dgm:presLayoutVars>
          <dgm:bulletEnabled val="1"/>
        </dgm:presLayoutVars>
      </dgm:prSet>
      <dgm:spPr/>
    </dgm:pt>
    <dgm:pt modelId="{AB64246E-A22E-4BD1-A430-105E57333F81}" type="pres">
      <dgm:prSet presAssocID="{02019F06-F858-4AC1-B2DA-FF5F46F35AE1}" presName="sibTrans" presStyleCnt="0"/>
      <dgm:spPr/>
    </dgm:pt>
    <dgm:pt modelId="{2C85FDDE-FE25-4055-ACCA-83FD5409051F}" type="pres">
      <dgm:prSet presAssocID="{1F1657FE-3CED-4754-95B2-B2B665B53CB9}" presName="node" presStyleLbl="node1" presStyleIdx="2" presStyleCnt="7">
        <dgm:presLayoutVars>
          <dgm:bulletEnabled val="1"/>
        </dgm:presLayoutVars>
      </dgm:prSet>
      <dgm:spPr/>
    </dgm:pt>
    <dgm:pt modelId="{209FB2F5-D5FD-4243-8A75-D5D7E50DEA4A}" type="pres">
      <dgm:prSet presAssocID="{5CECB88C-E6F7-4B16-A061-C5BA75FB3B75}" presName="sibTrans" presStyleCnt="0"/>
      <dgm:spPr/>
    </dgm:pt>
    <dgm:pt modelId="{546896BC-F560-45A7-B56D-2A90CD1E2D9B}" type="pres">
      <dgm:prSet presAssocID="{1D30D6E3-6039-49F2-AF39-31288017AC0F}" presName="node" presStyleLbl="node1" presStyleIdx="3" presStyleCnt="7">
        <dgm:presLayoutVars>
          <dgm:bulletEnabled val="1"/>
        </dgm:presLayoutVars>
      </dgm:prSet>
      <dgm:spPr/>
    </dgm:pt>
    <dgm:pt modelId="{75BB5E0C-0773-48E2-850A-40519DBF2821}" type="pres">
      <dgm:prSet presAssocID="{9632A347-FF12-47CA-81AD-D0F63178304A}" presName="sibTrans" presStyleCnt="0"/>
      <dgm:spPr/>
    </dgm:pt>
    <dgm:pt modelId="{2857FAE3-05AF-4E20-A86A-4D284883290B}" type="pres">
      <dgm:prSet presAssocID="{18BC667A-DC23-45F6-8528-0D91DE4B13F1}" presName="node" presStyleLbl="node1" presStyleIdx="4" presStyleCnt="7">
        <dgm:presLayoutVars>
          <dgm:bulletEnabled val="1"/>
        </dgm:presLayoutVars>
      </dgm:prSet>
      <dgm:spPr/>
    </dgm:pt>
    <dgm:pt modelId="{A2BEF886-A439-4B80-815A-661DFA431794}" type="pres">
      <dgm:prSet presAssocID="{B1F89D03-DAD7-479A-837A-F638A99A2509}" presName="sibTrans" presStyleCnt="0"/>
      <dgm:spPr/>
    </dgm:pt>
    <dgm:pt modelId="{A25636C6-A395-445E-BB12-61627B417726}" type="pres">
      <dgm:prSet presAssocID="{0BFB981C-7446-4531-9157-EEBBB150A620}" presName="node" presStyleLbl="node1" presStyleIdx="5" presStyleCnt="7">
        <dgm:presLayoutVars>
          <dgm:bulletEnabled val="1"/>
        </dgm:presLayoutVars>
      </dgm:prSet>
      <dgm:spPr/>
    </dgm:pt>
    <dgm:pt modelId="{F14A6B3A-9DF4-4E4C-8E3D-42A57AD11CCC}" type="pres">
      <dgm:prSet presAssocID="{A9D42E1B-6319-4D09-BBF7-55C5A9910616}" presName="sibTrans" presStyleCnt="0"/>
      <dgm:spPr/>
    </dgm:pt>
    <dgm:pt modelId="{7CA631BB-A408-434A-8302-C71D7D7E3CBD}" type="pres">
      <dgm:prSet presAssocID="{446007E4-B85B-47CC-A059-FB6308497692}" presName="node" presStyleLbl="node1" presStyleIdx="6" presStyleCnt="7">
        <dgm:presLayoutVars>
          <dgm:bulletEnabled val="1"/>
        </dgm:presLayoutVars>
      </dgm:prSet>
      <dgm:spPr/>
    </dgm:pt>
  </dgm:ptLst>
  <dgm:cxnLst>
    <dgm:cxn modelId="{F535E90C-EA72-41AA-9F56-61E2A80422E1}" srcId="{C028994D-FD05-46D0-8D38-F900F98D0AFD}" destId="{18BC667A-DC23-45F6-8528-0D91DE4B13F1}" srcOrd="4" destOrd="0" parTransId="{2EDC24FA-1B97-4369-95B5-F37CA3C5D66E}" sibTransId="{B1F89D03-DAD7-479A-837A-F638A99A2509}"/>
    <dgm:cxn modelId="{C2C04615-C75E-4B9C-865B-46299AFA731C}" type="presOf" srcId="{18BC667A-DC23-45F6-8528-0D91DE4B13F1}" destId="{2857FAE3-05AF-4E20-A86A-4D284883290B}" srcOrd="0" destOrd="0" presId="urn:microsoft.com/office/officeart/2005/8/layout/default"/>
    <dgm:cxn modelId="{2338D81B-04BC-40A3-9FBF-CDE6054D2985}" type="presOf" srcId="{0D10C5D8-38EB-4FD5-955E-3C1366616D8F}" destId="{5B1A8BB2-A313-4030-9DF3-B9E415A5F918}" srcOrd="0" destOrd="0" presId="urn:microsoft.com/office/officeart/2005/8/layout/default"/>
    <dgm:cxn modelId="{2C3CC932-C718-41FC-81C9-597355812BF3}" type="presOf" srcId="{830A5847-E3CD-4182-8CE3-7F7E2C613D49}" destId="{4EBE393A-EAAB-4140-BF45-8C9786C816FF}" srcOrd="0" destOrd="0" presId="urn:microsoft.com/office/officeart/2005/8/layout/default"/>
    <dgm:cxn modelId="{8A221D3A-7278-4A2E-92DA-B42F77D39CC0}" srcId="{C028994D-FD05-46D0-8D38-F900F98D0AFD}" destId="{830A5847-E3CD-4182-8CE3-7F7E2C613D49}" srcOrd="1" destOrd="0" parTransId="{7F01767C-B43E-4544-BBCE-B99CE9EA3D9A}" sibTransId="{02019F06-F858-4AC1-B2DA-FF5F46F35AE1}"/>
    <dgm:cxn modelId="{DFC7AB40-C05B-4B7D-8F55-C926F6EDF0C5}" type="presOf" srcId="{1D30D6E3-6039-49F2-AF39-31288017AC0F}" destId="{546896BC-F560-45A7-B56D-2A90CD1E2D9B}" srcOrd="0" destOrd="0" presId="urn:microsoft.com/office/officeart/2005/8/layout/default"/>
    <dgm:cxn modelId="{85F2DC50-D657-4268-97A5-384AD069FAB7}" type="presOf" srcId="{1F1657FE-3CED-4754-95B2-B2B665B53CB9}" destId="{2C85FDDE-FE25-4055-ACCA-83FD5409051F}" srcOrd="0" destOrd="0" presId="urn:microsoft.com/office/officeart/2005/8/layout/default"/>
    <dgm:cxn modelId="{7E86CF82-0D8D-4FE7-9725-24597CBCB762}" srcId="{C028994D-FD05-46D0-8D38-F900F98D0AFD}" destId="{0BFB981C-7446-4531-9157-EEBBB150A620}" srcOrd="5" destOrd="0" parTransId="{EBA606D7-FF69-428A-A625-352A53F3AC9B}" sibTransId="{A9D42E1B-6319-4D09-BBF7-55C5A9910616}"/>
    <dgm:cxn modelId="{D263498D-009F-486A-A1AE-40898667F8E0}" srcId="{C028994D-FD05-46D0-8D38-F900F98D0AFD}" destId="{1D30D6E3-6039-49F2-AF39-31288017AC0F}" srcOrd="3" destOrd="0" parTransId="{7DCE1642-B4B4-442B-A33B-033D0CF34394}" sibTransId="{9632A347-FF12-47CA-81AD-D0F63178304A}"/>
    <dgm:cxn modelId="{FE8847A7-5F09-4D17-99C6-BA202F2E3BEC}" type="presOf" srcId="{0BFB981C-7446-4531-9157-EEBBB150A620}" destId="{A25636C6-A395-445E-BB12-61627B417726}" srcOrd="0" destOrd="0" presId="urn:microsoft.com/office/officeart/2005/8/layout/default"/>
    <dgm:cxn modelId="{36E370A7-2E9D-49B1-BD83-6DE16F8A7CAF}" type="presOf" srcId="{446007E4-B85B-47CC-A059-FB6308497692}" destId="{7CA631BB-A408-434A-8302-C71D7D7E3CBD}" srcOrd="0" destOrd="0" presId="urn:microsoft.com/office/officeart/2005/8/layout/default"/>
    <dgm:cxn modelId="{3DD8CEAF-0612-4552-8BE0-07D805931D59}" type="presOf" srcId="{C028994D-FD05-46D0-8D38-F900F98D0AFD}" destId="{55792AC4-A8AE-4555-93B4-90D6A01CB535}" srcOrd="0" destOrd="0" presId="urn:microsoft.com/office/officeart/2005/8/layout/default"/>
    <dgm:cxn modelId="{BD487CC4-38A0-46A2-91A8-72388F0F00F4}" srcId="{C028994D-FD05-46D0-8D38-F900F98D0AFD}" destId="{446007E4-B85B-47CC-A059-FB6308497692}" srcOrd="6" destOrd="0" parTransId="{742F16DA-94D8-4C9C-89A4-AF5804B787EC}" sibTransId="{A29A6B3B-53B2-4776-8A84-D1B0BBC17ADD}"/>
    <dgm:cxn modelId="{711477CD-F0F8-4F22-8245-45373FE358D4}" srcId="{C028994D-FD05-46D0-8D38-F900F98D0AFD}" destId="{0D10C5D8-38EB-4FD5-955E-3C1366616D8F}" srcOrd="0" destOrd="0" parTransId="{EB58DE93-3FFC-40B1-B5D3-89776132E9AE}" sibTransId="{7DD99E90-1611-4A26-BF7A-F93EE646707F}"/>
    <dgm:cxn modelId="{74E20CE1-A33A-4C99-BEDA-7C5BC4E258A8}" srcId="{C028994D-FD05-46D0-8D38-F900F98D0AFD}" destId="{1F1657FE-3CED-4754-95B2-B2B665B53CB9}" srcOrd="2" destOrd="0" parTransId="{92178781-9DEB-4D0A-8DF1-D4F7775D2348}" sibTransId="{5CECB88C-E6F7-4B16-A061-C5BA75FB3B75}"/>
    <dgm:cxn modelId="{193F22A1-E638-41CA-83E2-655A4E840E3F}" type="presParOf" srcId="{55792AC4-A8AE-4555-93B4-90D6A01CB535}" destId="{5B1A8BB2-A313-4030-9DF3-B9E415A5F918}" srcOrd="0" destOrd="0" presId="urn:microsoft.com/office/officeart/2005/8/layout/default"/>
    <dgm:cxn modelId="{8C6A314C-1FD6-4B7E-B68F-48D9CF80347E}" type="presParOf" srcId="{55792AC4-A8AE-4555-93B4-90D6A01CB535}" destId="{C36C60BA-4B1E-4F2C-BBBE-EB804C9D47FF}" srcOrd="1" destOrd="0" presId="urn:microsoft.com/office/officeart/2005/8/layout/default"/>
    <dgm:cxn modelId="{00EAE2D3-84FF-4C85-9229-52DE2AA610BE}" type="presParOf" srcId="{55792AC4-A8AE-4555-93B4-90D6A01CB535}" destId="{4EBE393A-EAAB-4140-BF45-8C9786C816FF}" srcOrd="2" destOrd="0" presId="urn:microsoft.com/office/officeart/2005/8/layout/default"/>
    <dgm:cxn modelId="{F8230F95-6C0B-45D5-B3B7-B31ABEFFD637}" type="presParOf" srcId="{55792AC4-A8AE-4555-93B4-90D6A01CB535}" destId="{AB64246E-A22E-4BD1-A430-105E57333F81}" srcOrd="3" destOrd="0" presId="urn:microsoft.com/office/officeart/2005/8/layout/default"/>
    <dgm:cxn modelId="{47FFD7A7-2F07-4044-9F64-B9C6B86C2DA3}" type="presParOf" srcId="{55792AC4-A8AE-4555-93B4-90D6A01CB535}" destId="{2C85FDDE-FE25-4055-ACCA-83FD5409051F}" srcOrd="4" destOrd="0" presId="urn:microsoft.com/office/officeart/2005/8/layout/default"/>
    <dgm:cxn modelId="{C3BC1130-E06D-40A5-8A81-625F1F780FFE}" type="presParOf" srcId="{55792AC4-A8AE-4555-93B4-90D6A01CB535}" destId="{209FB2F5-D5FD-4243-8A75-D5D7E50DEA4A}" srcOrd="5" destOrd="0" presId="urn:microsoft.com/office/officeart/2005/8/layout/default"/>
    <dgm:cxn modelId="{21E5CFE4-A42D-4D93-AD43-C74B28BD6CA2}" type="presParOf" srcId="{55792AC4-A8AE-4555-93B4-90D6A01CB535}" destId="{546896BC-F560-45A7-B56D-2A90CD1E2D9B}" srcOrd="6" destOrd="0" presId="urn:microsoft.com/office/officeart/2005/8/layout/default"/>
    <dgm:cxn modelId="{8AD2198F-ADD0-4365-8A57-D5B97FD59A1A}" type="presParOf" srcId="{55792AC4-A8AE-4555-93B4-90D6A01CB535}" destId="{75BB5E0C-0773-48E2-850A-40519DBF2821}" srcOrd="7" destOrd="0" presId="urn:microsoft.com/office/officeart/2005/8/layout/default"/>
    <dgm:cxn modelId="{9241DEF2-37E9-409F-A5B4-B1C8B7904C95}" type="presParOf" srcId="{55792AC4-A8AE-4555-93B4-90D6A01CB535}" destId="{2857FAE3-05AF-4E20-A86A-4D284883290B}" srcOrd="8" destOrd="0" presId="urn:microsoft.com/office/officeart/2005/8/layout/default"/>
    <dgm:cxn modelId="{490527B4-BEB5-4E6A-9632-5C4F272176F8}" type="presParOf" srcId="{55792AC4-A8AE-4555-93B4-90D6A01CB535}" destId="{A2BEF886-A439-4B80-815A-661DFA431794}" srcOrd="9" destOrd="0" presId="urn:microsoft.com/office/officeart/2005/8/layout/default"/>
    <dgm:cxn modelId="{376F09F7-9FC6-47AF-ADEF-C61BFB233864}" type="presParOf" srcId="{55792AC4-A8AE-4555-93B4-90D6A01CB535}" destId="{A25636C6-A395-445E-BB12-61627B417726}" srcOrd="10" destOrd="0" presId="urn:microsoft.com/office/officeart/2005/8/layout/default"/>
    <dgm:cxn modelId="{8A00AA7A-9491-43D3-9EE5-455731D7B1A1}" type="presParOf" srcId="{55792AC4-A8AE-4555-93B4-90D6A01CB535}" destId="{F14A6B3A-9DF4-4E4C-8E3D-42A57AD11CCC}" srcOrd="11" destOrd="0" presId="urn:microsoft.com/office/officeart/2005/8/layout/default"/>
    <dgm:cxn modelId="{26E69A59-F010-4EA6-926A-613339FEAAD3}" type="presParOf" srcId="{55792AC4-A8AE-4555-93B4-90D6A01CB535}" destId="{7CA631BB-A408-434A-8302-C71D7D7E3CB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582AE7-98F6-4C5B-B068-8E33A52DCCCE}" type="doc">
      <dgm:prSet loTypeId="urn:microsoft.com/office/officeart/2005/8/layout/vList2" loCatId="list" qsTypeId="urn:microsoft.com/office/officeart/2005/8/quickstyle/3d5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B01700D1-3657-4F20-AFB4-D69CC242996D}">
      <dgm:prSet phldrT="[Текст]" custT="1"/>
      <dgm:spPr/>
      <dgm:t>
        <a:bodyPr/>
        <a:lstStyle/>
        <a:p>
          <a:pPr algn="ctr"/>
          <a:r>
            <a:rPr lang="ru-RU" sz="2400" b="0"/>
            <a:t>Внешний мониторинг </a:t>
          </a:r>
          <a:endParaRPr lang="ru-RU" sz="2400" b="0" dirty="0"/>
        </a:p>
      </dgm:t>
    </dgm:pt>
    <dgm:pt modelId="{8C921C9E-E0E7-4A54-B894-8AE357E1F012}" type="parTrans" cxnId="{0F3F2F80-4790-4444-B2E9-C2324642F3AE}">
      <dgm:prSet/>
      <dgm:spPr/>
      <dgm:t>
        <a:bodyPr/>
        <a:lstStyle/>
        <a:p>
          <a:endParaRPr lang="ru-RU"/>
        </a:p>
      </dgm:t>
    </dgm:pt>
    <dgm:pt modelId="{2B356CA7-A64B-4018-B56F-0D183A26E52F}" type="sibTrans" cxnId="{0F3F2F80-4790-4444-B2E9-C2324642F3AE}">
      <dgm:prSet/>
      <dgm:spPr/>
      <dgm:t>
        <a:bodyPr/>
        <a:lstStyle/>
        <a:p>
          <a:endParaRPr lang="ru-RU"/>
        </a:p>
      </dgm:t>
    </dgm:pt>
    <dgm:pt modelId="{AA0B5EAC-2CFF-46A4-A58A-557D0DE14E9C}">
      <dgm:prSet phldrT="[Текст]"/>
      <dgm:spPr/>
      <dgm:t>
        <a:bodyPr/>
        <a:lstStyle/>
        <a:p>
          <a:r>
            <a:rPr lang="ru-RU" b="0" dirty="0">
              <a:solidFill>
                <a:schemeClr val="accent3">
                  <a:lumMod val="50000"/>
                </a:schemeClr>
              </a:solidFill>
            </a:rPr>
            <a:t>Модель комплексной педагогической диагностики развития ученика</a:t>
          </a:r>
        </a:p>
      </dgm:t>
    </dgm:pt>
    <dgm:pt modelId="{C3D4D28C-2BD4-4D86-9ED7-87F88C4A3BA2}" type="parTrans" cxnId="{51B889FC-CD51-48EE-9027-61E7AE16343A}">
      <dgm:prSet/>
      <dgm:spPr/>
      <dgm:t>
        <a:bodyPr/>
        <a:lstStyle/>
        <a:p>
          <a:endParaRPr lang="ru-RU"/>
        </a:p>
      </dgm:t>
    </dgm:pt>
    <dgm:pt modelId="{6FE14141-7372-44EA-B237-430DCBAC164F}" type="sibTrans" cxnId="{51B889FC-CD51-48EE-9027-61E7AE16343A}">
      <dgm:prSet/>
      <dgm:spPr/>
      <dgm:t>
        <a:bodyPr/>
        <a:lstStyle/>
        <a:p>
          <a:endParaRPr lang="ru-RU"/>
        </a:p>
      </dgm:t>
    </dgm:pt>
    <dgm:pt modelId="{0D5D25C7-6B4E-4B32-BEE4-21D96F611EF4}" type="pres">
      <dgm:prSet presAssocID="{D0582AE7-98F6-4C5B-B068-8E33A52DCCCE}" presName="linear" presStyleCnt="0">
        <dgm:presLayoutVars>
          <dgm:animLvl val="lvl"/>
          <dgm:resizeHandles val="exact"/>
        </dgm:presLayoutVars>
      </dgm:prSet>
      <dgm:spPr/>
    </dgm:pt>
    <dgm:pt modelId="{36F0C1DA-6027-458B-9FCF-D99C7630F672}" type="pres">
      <dgm:prSet presAssocID="{B01700D1-3657-4F20-AFB4-D69CC242996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62279C7-7FA1-498D-BA12-540B34D06297}" type="pres">
      <dgm:prSet presAssocID="{2B356CA7-A64B-4018-B56F-0D183A26E52F}" presName="spacer" presStyleCnt="0"/>
      <dgm:spPr/>
    </dgm:pt>
    <dgm:pt modelId="{D7B6F83B-57D7-46B4-9EB4-C8A4C0257E3D}" type="pres">
      <dgm:prSet presAssocID="{AA0B5EAC-2CFF-46A4-A58A-557D0DE14E9C}" presName="parentText" presStyleLbl="node1" presStyleIdx="1" presStyleCnt="2" custLinFactY="20332" custLinFactNeighborY="100000">
        <dgm:presLayoutVars>
          <dgm:chMax val="0"/>
          <dgm:bulletEnabled val="1"/>
        </dgm:presLayoutVars>
      </dgm:prSet>
      <dgm:spPr/>
    </dgm:pt>
  </dgm:ptLst>
  <dgm:cxnLst>
    <dgm:cxn modelId="{83E4BC54-99C9-42C9-ACE6-BB2516239422}" type="presOf" srcId="{D0582AE7-98F6-4C5B-B068-8E33A52DCCCE}" destId="{0D5D25C7-6B4E-4B32-BEE4-21D96F611EF4}" srcOrd="0" destOrd="0" presId="urn:microsoft.com/office/officeart/2005/8/layout/vList2"/>
    <dgm:cxn modelId="{0F3F2F80-4790-4444-B2E9-C2324642F3AE}" srcId="{D0582AE7-98F6-4C5B-B068-8E33A52DCCCE}" destId="{B01700D1-3657-4F20-AFB4-D69CC242996D}" srcOrd="0" destOrd="0" parTransId="{8C921C9E-E0E7-4A54-B894-8AE357E1F012}" sibTransId="{2B356CA7-A64B-4018-B56F-0D183A26E52F}"/>
    <dgm:cxn modelId="{629D7FD4-C64C-43B4-830C-0A188D36A40F}" type="presOf" srcId="{B01700D1-3657-4F20-AFB4-D69CC242996D}" destId="{36F0C1DA-6027-458B-9FCF-D99C7630F672}" srcOrd="0" destOrd="0" presId="urn:microsoft.com/office/officeart/2005/8/layout/vList2"/>
    <dgm:cxn modelId="{403E7FEF-1398-4EAD-AA94-FF751F2CD470}" type="presOf" srcId="{AA0B5EAC-2CFF-46A4-A58A-557D0DE14E9C}" destId="{D7B6F83B-57D7-46B4-9EB4-C8A4C0257E3D}" srcOrd="0" destOrd="0" presId="urn:microsoft.com/office/officeart/2005/8/layout/vList2"/>
    <dgm:cxn modelId="{51B889FC-CD51-48EE-9027-61E7AE16343A}" srcId="{D0582AE7-98F6-4C5B-B068-8E33A52DCCCE}" destId="{AA0B5EAC-2CFF-46A4-A58A-557D0DE14E9C}" srcOrd="1" destOrd="0" parTransId="{C3D4D28C-2BD4-4D86-9ED7-87F88C4A3BA2}" sibTransId="{6FE14141-7372-44EA-B237-430DCBAC164F}"/>
    <dgm:cxn modelId="{B88E5469-4268-4468-B804-6E4820820A54}" type="presParOf" srcId="{0D5D25C7-6B4E-4B32-BEE4-21D96F611EF4}" destId="{36F0C1DA-6027-458B-9FCF-D99C7630F672}" srcOrd="0" destOrd="0" presId="urn:microsoft.com/office/officeart/2005/8/layout/vList2"/>
    <dgm:cxn modelId="{068403C5-6B80-475C-9F35-A768ADD7C500}" type="presParOf" srcId="{0D5D25C7-6B4E-4B32-BEE4-21D96F611EF4}" destId="{862279C7-7FA1-498D-BA12-540B34D06297}" srcOrd="1" destOrd="0" presId="urn:microsoft.com/office/officeart/2005/8/layout/vList2"/>
    <dgm:cxn modelId="{32AC940C-F93A-441B-98CC-57A4B196A983}" type="presParOf" srcId="{0D5D25C7-6B4E-4B32-BEE4-21D96F611EF4}" destId="{D7B6F83B-57D7-46B4-9EB4-C8A4C0257E3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3E7791-F0A3-4E15-B992-452D997E91CB}" type="doc">
      <dgm:prSet loTypeId="urn:microsoft.com/office/officeart/2005/8/layout/chevron1" loCatId="process" qsTypeId="urn:microsoft.com/office/officeart/2005/8/quickstyle/3d5" qsCatId="3D" csTypeId="urn:microsoft.com/office/officeart/2005/8/colors/colorful5" csCatId="colorful" phldr="1"/>
      <dgm:spPr>
        <a:scene3d>
          <a:camera prst="obliqueTopRight" zoom="95000"/>
          <a:lightRig rig="flat" dir="t"/>
        </a:scene3d>
      </dgm:spPr>
    </dgm:pt>
    <dgm:pt modelId="{21490C84-BEAD-45B6-BB41-81D66616C0B0}">
      <dgm:prSet phldrT="[Текст]" custT="1"/>
      <dgm:spPr/>
      <dgm:t>
        <a:bodyPr/>
        <a:lstStyle/>
        <a:p>
          <a:r>
            <a:rPr lang="ru-RU" sz="1600" dirty="0"/>
            <a:t>Модель мониторинга</a:t>
          </a:r>
        </a:p>
        <a:p>
          <a:r>
            <a:rPr lang="ru-RU" sz="1600" dirty="0"/>
            <a:t>1992-2008 года</a:t>
          </a:r>
        </a:p>
      </dgm:t>
    </dgm:pt>
    <dgm:pt modelId="{C667DE3A-FFC2-41C7-B7B0-987BF5D49B5E}" type="parTrans" cxnId="{A978F805-F496-49C6-879A-BF03E9DF837B}">
      <dgm:prSet/>
      <dgm:spPr/>
      <dgm:t>
        <a:bodyPr/>
        <a:lstStyle/>
        <a:p>
          <a:endParaRPr lang="ru-RU"/>
        </a:p>
      </dgm:t>
    </dgm:pt>
    <dgm:pt modelId="{F547976B-B444-42F7-BDCB-E94965C7B60D}" type="sibTrans" cxnId="{A978F805-F496-49C6-879A-BF03E9DF837B}">
      <dgm:prSet/>
      <dgm:spPr/>
      <dgm:t>
        <a:bodyPr/>
        <a:lstStyle/>
        <a:p>
          <a:endParaRPr lang="ru-RU"/>
        </a:p>
      </dgm:t>
    </dgm:pt>
    <dgm:pt modelId="{0D7D5A23-315A-47A6-9BF3-E01F7EC43058}">
      <dgm:prSet phldrT="[Текст]" custT="1"/>
      <dgm:spPr/>
      <dgm:t>
        <a:bodyPr/>
        <a:lstStyle/>
        <a:p>
          <a:r>
            <a:rPr lang="ru-RU" sz="1600" dirty="0"/>
            <a:t>Инновационная деятельность</a:t>
          </a:r>
        </a:p>
        <a:p>
          <a:r>
            <a:rPr lang="ru-RU" sz="1600" dirty="0"/>
            <a:t> с 2008 года</a:t>
          </a:r>
        </a:p>
      </dgm:t>
    </dgm:pt>
    <dgm:pt modelId="{055D219C-919C-469A-8A28-337215E4790A}" type="parTrans" cxnId="{66AE0700-1665-450C-96F9-87CF2E8D3297}">
      <dgm:prSet/>
      <dgm:spPr/>
      <dgm:t>
        <a:bodyPr/>
        <a:lstStyle/>
        <a:p>
          <a:endParaRPr lang="ru-RU"/>
        </a:p>
      </dgm:t>
    </dgm:pt>
    <dgm:pt modelId="{9C5A59D5-24E7-414F-AF9F-9A870C0A16FA}" type="sibTrans" cxnId="{66AE0700-1665-450C-96F9-87CF2E8D3297}">
      <dgm:prSet/>
      <dgm:spPr/>
      <dgm:t>
        <a:bodyPr/>
        <a:lstStyle/>
        <a:p>
          <a:endParaRPr lang="ru-RU"/>
        </a:p>
      </dgm:t>
    </dgm:pt>
    <dgm:pt modelId="{6EE7F0A7-3ACD-4598-A10C-C831FDEF507A}">
      <dgm:prSet phldrT="[Текст]" custT="1"/>
      <dgm:spPr/>
      <dgm:t>
        <a:bodyPr/>
        <a:lstStyle/>
        <a:p>
          <a:r>
            <a:rPr lang="ru-RU" sz="1600" dirty="0"/>
            <a:t>Новая модель </a:t>
          </a:r>
        </a:p>
        <a:p>
          <a:r>
            <a:rPr lang="ru-RU" sz="1600" dirty="0"/>
            <a:t>с 2010 года</a:t>
          </a:r>
        </a:p>
      </dgm:t>
    </dgm:pt>
    <dgm:pt modelId="{0DE2EF71-8686-4930-86F0-FA2944AF74E7}" type="parTrans" cxnId="{DAA7B43F-7079-4D29-993A-4DFEC1A48E7B}">
      <dgm:prSet/>
      <dgm:spPr/>
      <dgm:t>
        <a:bodyPr/>
        <a:lstStyle/>
        <a:p>
          <a:endParaRPr lang="ru-RU"/>
        </a:p>
      </dgm:t>
    </dgm:pt>
    <dgm:pt modelId="{591AC096-A37A-40EF-8BD8-47EA48C0F35E}" type="sibTrans" cxnId="{DAA7B43F-7079-4D29-993A-4DFEC1A48E7B}">
      <dgm:prSet/>
      <dgm:spPr/>
      <dgm:t>
        <a:bodyPr/>
        <a:lstStyle/>
        <a:p>
          <a:endParaRPr lang="ru-RU"/>
        </a:p>
      </dgm:t>
    </dgm:pt>
    <dgm:pt modelId="{BDC4A2C3-CA8F-4A38-9D60-D2A95D9622F6}" type="pres">
      <dgm:prSet presAssocID="{A73E7791-F0A3-4E15-B992-452D997E91CB}" presName="Name0" presStyleCnt="0">
        <dgm:presLayoutVars>
          <dgm:dir/>
          <dgm:animLvl val="lvl"/>
          <dgm:resizeHandles val="exact"/>
        </dgm:presLayoutVars>
      </dgm:prSet>
      <dgm:spPr/>
    </dgm:pt>
    <dgm:pt modelId="{3B4B470D-DF8E-40CB-A99E-9816BC48F342}" type="pres">
      <dgm:prSet presAssocID="{21490C84-BEAD-45B6-BB41-81D66616C0B0}" presName="parTxOnly" presStyleLbl="node1" presStyleIdx="0" presStyleCnt="3" custLinFactNeighborX="-27863" custLinFactNeighborY="72259">
        <dgm:presLayoutVars>
          <dgm:chMax val="0"/>
          <dgm:chPref val="0"/>
          <dgm:bulletEnabled val="1"/>
        </dgm:presLayoutVars>
      </dgm:prSet>
      <dgm:spPr/>
    </dgm:pt>
    <dgm:pt modelId="{3BB32EFB-2453-4318-BBA5-9ED2A00587B1}" type="pres">
      <dgm:prSet presAssocID="{F547976B-B444-42F7-BDCB-E94965C7B60D}" presName="parTxOnlySpace" presStyleCnt="0"/>
      <dgm:spPr/>
    </dgm:pt>
    <dgm:pt modelId="{BB9E6835-53CB-4203-A44A-AC6C52D63CAA}" type="pres">
      <dgm:prSet presAssocID="{0D7D5A23-315A-47A6-9BF3-E01F7EC4305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0297403-5D64-419F-9B58-D8BA4B9FD3A8}" type="pres">
      <dgm:prSet presAssocID="{9C5A59D5-24E7-414F-AF9F-9A870C0A16FA}" presName="parTxOnlySpace" presStyleCnt="0"/>
      <dgm:spPr/>
    </dgm:pt>
    <dgm:pt modelId="{C88B750C-C023-44E6-8BC1-7FBB12A08C56}" type="pres">
      <dgm:prSet presAssocID="{6EE7F0A7-3ACD-4598-A10C-C831FDEF507A}" presName="parTxOnly" presStyleLbl="node1" presStyleIdx="2" presStyleCnt="3" custLinFactNeighborX="95928" custLinFactNeighborY="-68710">
        <dgm:presLayoutVars>
          <dgm:chMax val="0"/>
          <dgm:chPref val="0"/>
          <dgm:bulletEnabled val="1"/>
        </dgm:presLayoutVars>
      </dgm:prSet>
      <dgm:spPr/>
    </dgm:pt>
  </dgm:ptLst>
  <dgm:cxnLst>
    <dgm:cxn modelId="{66AE0700-1665-450C-96F9-87CF2E8D3297}" srcId="{A73E7791-F0A3-4E15-B992-452D997E91CB}" destId="{0D7D5A23-315A-47A6-9BF3-E01F7EC43058}" srcOrd="1" destOrd="0" parTransId="{055D219C-919C-469A-8A28-337215E4790A}" sibTransId="{9C5A59D5-24E7-414F-AF9F-9A870C0A16FA}"/>
    <dgm:cxn modelId="{A978F805-F496-49C6-879A-BF03E9DF837B}" srcId="{A73E7791-F0A3-4E15-B992-452D997E91CB}" destId="{21490C84-BEAD-45B6-BB41-81D66616C0B0}" srcOrd="0" destOrd="0" parTransId="{C667DE3A-FFC2-41C7-B7B0-987BF5D49B5E}" sibTransId="{F547976B-B444-42F7-BDCB-E94965C7B60D}"/>
    <dgm:cxn modelId="{DAA7B43F-7079-4D29-993A-4DFEC1A48E7B}" srcId="{A73E7791-F0A3-4E15-B992-452D997E91CB}" destId="{6EE7F0A7-3ACD-4598-A10C-C831FDEF507A}" srcOrd="2" destOrd="0" parTransId="{0DE2EF71-8686-4930-86F0-FA2944AF74E7}" sibTransId="{591AC096-A37A-40EF-8BD8-47EA48C0F35E}"/>
    <dgm:cxn modelId="{14A8E075-D1B8-499B-81BA-91D3B5BC77F8}" type="presOf" srcId="{0D7D5A23-315A-47A6-9BF3-E01F7EC43058}" destId="{BB9E6835-53CB-4203-A44A-AC6C52D63CAA}" srcOrd="0" destOrd="0" presId="urn:microsoft.com/office/officeart/2005/8/layout/chevron1"/>
    <dgm:cxn modelId="{3A305ABA-31E2-4DEF-B58D-AA2058873A3F}" type="presOf" srcId="{A73E7791-F0A3-4E15-B992-452D997E91CB}" destId="{BDC4A2C3-CA8F-4A38-9D60-D2A95D9622F6}" srcOrd="0" destOrd="0" presId="urn:microsoft.com/office/officeart/2005/8/layout/chevron1"/>
    <dgm:cxn modelId="{4E3A06DF-FD5A-4930-9455-1A493404230B}" type="presOf" srcId="{21490C84-BEAD-45B6-BB41-81D66616C0B0}" destId="{3B4B470D-DF8E-40CB-A99E-9816BC48F342}" srcOrd="0" destOrd="0" presId="urn:microsoft.com/office/officeart/2005/8/layout/chevron1"/>
    <dgm:cxn modelId="{29D4C5F5-9A09-4FA1-959B-5D66D4254F43}" type="presOf" srcId="{6EE7F0A7-3ACD-4598-A10C-C831FDEF507A}" destId="{C88B750C-C023-44E6-8BC1-7FBB12A08C56}" srcOrd="0" destOrd="0" presId="urn:microsoft.com/office/officeart/2005/8/layout/chevron1"/>
    <dgm:cxn modelId="{DC89CC8E-6F34-486A-B96F-8A12E26A40B6}" type="presParOf" srcId="{BDC4A2C3-CA8F-4A38-9D60-D2A95D9622F6}" destId="{3B4B470D-DF8E-40CB-A99E-9816BC48F342}" srcOrd="0" destOrd="0" presId="urn:microsoft.com/office/officeart/2005/8/layout/chevron1"/>
    <dgm:cxn modelId="{10E8CAF0-47E0-4AD6-8EFF-02ABA6463672}" type="presParOf" srcId="{BDC4A2C3-CA8F-4A38-9D60-D2A95D9622F6}" destId="{3BB32EFB-2453-4318-BBA5-9ED2A00587B1}" srcOrd="1" destOrd="0" presId="urn:microsoft.com/office/officeart/2005/8/layout/chevron1"/>
    <dgm:cxn modelId="{81D926FB-ADBE-4E41-A6F3-CD95E8214065}" type="presParOf" srcId="{BDC4A2C3-CA8F-4A38-9D60-D2A95D9622F6}" destId="{BB9E6835-53CB-4203-A44A-AC6C52D63CAA}" srcOrd="2" destOrd="0" presId="urn:microsoft.com/office/officeart/2005/8/layout/chevron1"/>
    <dgm:cxn modelId="{48827197-E38C-4EF2-B920-A8FD78AEF4DB}" type="presParOf" srcId="{BDC4A2C3-CA8F-4A38-9D60-D2A95D9622F6}" destId="{A0297403-5D64-419F-9B58-D8BA4B9FD3A8}" srcOrd="3" destOrd="0" presId="urn:microsoft.com/office/officeart/2005/8/layout/chevron1"/>
    <dgm:cxn modelId="{9443359E-EADC-410A-A804-3580F35E01E6}" type="presParOf" srcId="{BDC4A2C3-CA8F-4A38-9D60-D2A95D9622F6}" destId="{C88B750C-C023-44E6-8BC1-7FBB12A08C5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CC6C1-A34E-4B50-926A-112BC63EB237}">
      <dsp:nvSpPr>
        <dsp:cNvPr id="0" name=""/>
        <dsp:cNvSpPr/>
      </dsp:nvSpPr>
      <dsp:spPr>
        <a:xfrm>
          <a:off x="0" y="172134"/>
          <a:ext cx="2159162" cy="68445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/>
            <a:t>Обученность</a:t>
          </a:r>
          <a:endParaRPr lang="ru-RU" sz="2400" kern="1200" dirty="0"/>
        </a:p>
      </dsp:txBody>
      <dsp:txXfrm>
        <a:off x="33412" y="205546"/>
        <a:ext cx="2092338" cy="617626"/>
      </dsp:txXfrm>
    </dsp:sp>
    <dsp:sp modelId="{96378F4B-8DA5-4465-947F-37AD7B1B4EB0}">
      <dsp:nvSpPr>
        <dsp:cNvPr id="0" name=""/>
        <dsp:cNvSpPr/>
      </dsp:nvSpPr>
      <dsp:spPr>
        <a:xfrm>
          <a:off x="0" y="1096056"/>
          <a:ext cx="2159162" cy="684450"/>
        </a:xfrm>
        <a:prstGeom prst="roundRect">
          <a:avLst/>
        </a:prstGeom>
        <a:solidFill>
          <a:schemeClr val="accent1">
            <a:shade val="80000"/>
            <a:hueOff val="306246"/>
            <a:satOff val="-4392"/>
            <a:lumOff val="2561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accent1">
                  <a:lumMod val="50000"/>
                </a:schemeClr>
              </a:solidFill>
            </a:rPr>
            <a:t>ДКР по методике В.Н. Максимовой</a:t>
          </a:r>
        </a:p>
      </dsp:txBody>
      <dsp:txXfrm>
        <a:off x="33412" y="1129468"/>
        <a:ext cx="2092338" cy="617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A8BB2-A313-4030-9DF3-B9E415A5F918}">
      <dsp:nvSpPr>
        <dsp:cNvPr id="0" name=""/>
        <dsp:cNvSpPr/>
      </dsp:nvSpPr>
      <dsp:spPr>
        <a:xfrm>
          <a:off x="0" y="289755"/>
          <a:ext cx="1204410" cy="722646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 err="1"/>
            <a:t>Компетент-ность</a:t>
          </a:r>
          <a:r>
            <a:rPr lang="ru-RU" sz="1100" kern="1200" dirty="0"/>
            <a:t> </a:t>
          </a:r>
        </a:p>
      </dsp:txBody>
      <dsp:txXfrm>
        <a:off x="0" y="289755"/>
        <a:ext cx="1204410" cy="722646"/>
      </dsp:txXfrm>
    </dsp:sp>
    <dsp:sp modelId="{4EBE393A-EAAB-4140-BF45-8C9786C816FF}">
      <dsp:nvSpPr>
        <dsp:cNvPr id="0" name=""/>
        <dsp:cNvSpPr/>
      </dsp:nvSpPr>
      <dsp:spPr>
        <a:xfrm>
          <a:off x="1324851" y="289755"/>
          <a:ext cx="1204410" cy="722646"/>
        </a:xfrm>
        <a:prstGeom prst="rect">
          <a:avLst/>
        </a:prstGeom>
        <a:solidFill>
          <a:schemeClr val="accent6">
            <a:shade val="50000"/>
            <a:hueOff val="-131913"/>
            <a:satOff val="8794"/>
            <a:lumOff val="1148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Тесты </a:t>
          </a:r>
          <a:r>
            <a:rPr lang="ru-RU" sz="1400" kern="1200"/>
            <a:t>по</a:t>
          </a:r>
          <a:r>
            <a:rPr lang="ru-RU" sz="1100" kern="1200"/>
            <a:t> новой системе</a:t>
          </a:r>
          <a:endParaRPr lang="ru-RU" sz="1100" kern="1200" dirty="0"/>
        </a:p>
      </dsp:txBody>
      <dsp:txXfrm>
        <a:off x="1324851" y="289755"/>
        <a:ext cx="1204410" cy="722646"/>
      </dsp:txXfrm>
    </dsp:sp>
    <dsp:sp modelId="{2C85FDDE-FE25-4055-ACCA-83FD5409051F}">
      <dsp:nvSpPr>
        <dsp:cNvPr id="0" name=""/>
        <dsp:cNvSpPr/>
      </dsp:nvSpPr>
      <dsp:spPr>
        <a:xfrm>
          <a:off x="2649703" y="289755"/>
          <a:ext cx="1204410" cy="722646"/>
        </a:xfrm>
        <a:prstGeom prst="rect">
          <a:avLst/>
        </a:prstGeom>
        <a:solidFill>
          <a:schemeClr val="accent6">
            <a:shade val="50000"/>
            <a:hueOff val="-263826"/>
            <a:satOff val="17589"/>
            <a:lumOff val="2296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Технологи-ческие карты</a:t>
          </a:r>
          <a:endParaRPr lang="ru-RU" sz="1400" kern="1200" dirty="0"/>
        </a:p>
      </dsp:txBody>
      <dsp:txXfrm>
        <a:off x="2649703" y="289755"/>
        <a:ext cx="1204410" cy="722646"/>
      </dsp:txXfrm>
    </dsp:sp>
    <dsp:sp modelId="{546896BC-F560-45A7-B56D-2A90CD1E2D9B}">
      <dsp:nvSpPr>
        <dsp:cNvPr id="0" name=""/>
        <dsp:cNvSpPr/>
      </dsp:nvSpPr>
      <dsp:spPr>
        <a:xfrm>
          <a:off x="0" y="1132842"/>
          <a:ext cx="1204410" cy="722646"/>
        </a:xfrm>
        <a:prstGeom prst="rect">
          <a:avLst/>
        </a:prstGeom>
        <a:solidFill>
          <a:schemeClr val="accent6">
            <a:shade val="50000"/>
            <a:hueOff val="-395739"/>
            <a:satOff val="26383"/>
            <a:lumOff val="3444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Тесты по новой системе</a:t>
          </a:r>
          <a:endParaRPr lang="ru-RU" sz="1400" kern="1200" dirty="0"/>
        </a:p>
      </dsp:txBody>
      <dsp:txXfrm>
        <a:off x="0" y="1132842"/>
        <a:ext cx="1204410" cy="722646"/>
      </dsp:txXfrm>
    </dsp:sp>
    <dsp:sp modelId="{2857FAE3-05AF-4E20-A86A-4D284883290B}">
      <dsp:nvSpPr>
        <dsp:cNvPr id="0" name=""/>
        <dsp:cNvSpPr/>
      </dsp:nvSpPr>
      <dsp:spPr>
        <a:xfrm>
          <a:off x="1324851" y="1132842"/>
          <a:ext cx="1204410" cy="722646"/>
        </a:xfrm>
        <a:prstGeom prst="rect">
          <a:avLst/>
        </a:prstGeom>
        <a:solidFill>
          <a:schemeClr val="accent6">
            <a:shade val="50000"/>
            <a:hueOff val="-395739"/>
            <a:satOff val="26383"/>
            <a:lumOff val="3444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Карты сопровождения подготовки к ЕГЭ и ГИА</a:t>
          </a:r>
          <a:endParaRPr lang="ru-RU" sz="1100" kern="1200" dirty="0"/>
        </a:p>
      </dsp:txBody>
      <dsp:txXfrm>
        <a:off x="1324851" y="1132842"/>
        <a:ext cx="1204410" cy="722646"/>
      </dsp:txXfrm>
    </dsp:sp>
    <dsp:sp modelId="{A25636C6-A395-445E-BB12-61627B417726}">
      <dsp:nvSpPr>
        <dsp:cNvPr id="0" name=""/>
        <dsp:cNvSpPr/>
      </dsp:nvSpPr>
      <dsp:spPr>
        <a:xfrm>
          <a:off x="2649703" y="1132842"/>
          <a:ext cx="1204410" cy="722646"/>
        </a:xfrm>
        <a:prstGeom prst="rect">
          <a:avLst/>
        </a:prstGeom>
        <a:solidFill>
          <a:schemeClr val="accent6">
            <a:shade val="50000"/>
            <a:hueOff val="-263826"/>
            <a:satOff val="17589"/>
            <a:lumOff val="2296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/>
            <a:t>Портфолио</a:t>
          </a:r>
          <a:endParaRPr lang="ru-RU" sz="1400" kern="1200" dirty="0"/>
        </a:p>
      </dsp:txBody>
      <dsp:txXfrm>
        <a:off x="2649703" y="1132842"/>
        <a:ext cx="1204410" cy="722646"/>
      </dsp:txXfrm>
    </dsp:sp>
    <dsp:sp modelId="{7CA631BB-A408-434A-8302-C71D7D7E3CBD}">
      <dsp:nvSpPr>
        <dsp:cNvPr id="0" name=""/>
        <dsp:cNvSpPr/>
      </dsp:nvSpPr>
      <dsp:spPr>
        <a:xfrm>
          <a:off x="1324851" y="1975930"/>
          <a:ext cx="1204410" cy="722646"/>
        </a:xfrm>
        <a:prstGeom prst="rect">
          <a:avLst/>
        </a:prstGeom>
        <a:solidFill>
          <a:schemeClr val="accent6">
            <a:shade val="50000"/>
            <a:hueOff val="-131913"/>
            <a:satOff val="8794"/>
            <a:lumOff val="1148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PISA</a:t>
          </a:r>
          <a:endParaRPr lang="ru-RU" sz="1100" kern="1200" dirty="0"/>
        </a:p>
      </dsp:txBody>
      <dsp:txXfrm>
        <a:off x="1324851" y="1975930"/>
        <a:ext cx="1204410" cy="7226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0C1DA-6027-458B-9FCF-D99C7630F672}">
      <dsp:nvSpPr>
        <dsp:cNvPr id="0" name=""/>
        <dsp:cNvSpPr/>
      </dsp:nvSpPr>
      <dsp:spPr>
        <a:xfrm>
          <a:off x="0" y="52632"/>
          <a:ext cx="2159162" cy="945945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kern="1200"/>
            <a:t>Внешний мониторинг </a:t>
          </a:r>
          <a:endParaRPr lang="ru-RU" sz="2400" b="0" kern="1200" dirty="0"/>
        </a:p>
      </dsp:txBody>
      <dsp:txXfrm>
        <a:off x="46177" y="98809"/>
        <a:ext cx="2066808" cy="853591"/>
      </dsp:txXfrm>
    </dsp:sp>
    <dsp:sp modelId="{D7B6F83B-57D7-46B4-9EB4-C8A4C0257E3D}">
      <dsp:nvSpPr>
        <dsp:cNvPr id="0" name=""/>
        <dsp:cNvSpPr/>
      </dsp:nvSpPr>
      <dsp:spPr>
        <a:xfrm>
          <a:off x="0" y="1091530"/>
          <a:ext cx="2159162" cy="945945"/>
        </a:xfrm>
        <a:prstGeom prst="roundRect">
          <a:avLst/>
        </a:prstGeom>
        <a:solidFill>
          <a:schemeClr val="accent3">
            <a:shade val="50000"/>
            <a:hueOff val="267556"/>
            <a:satOff val="-4269"/>
            <a:lumOff val="4110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accent3">
                  <a:lumMod val="50000"/>
                </a:schemeClr>
              </a:solidFill>
            </a:rPr>
            <a:t>Модель комплексной педагогической диагностики развития ученика</a:t>
          </a:r>
        </a:p>
      </dsp:txBody>
      <dsp:txXfrm>
        <a:off x="46177" y="1137707"/>
        <a:ext cx="2066808" cy="8535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B470D-DF8E-40CB-A99E-9816BC48F342}">
      <dsp:nvSpPr>
        <dsp:cNvPr id="0" name=""/>
        <dsp:cNvSpPr/>
      </dsp:nvSpPr>
      <dsp:spPr>
        <a:xfrm>
          <a:off x="0" y="52303"/>
          <a:ext cx="2653938" cy="106157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bliqueTopRigh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Модель мониторинга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1992-2008 года</a:t>
          </a:r>
        </a:p>
      </dsp:txBody>
      <dsp:txXfrm>
        <a:off x="530788" y="52303"/>
        <a:ext cx="1592363" cy="1061575"/>
      </dsp:txXfrm>
    </dsp:sp>
    <dsp:sp modelId="{BB9E6835-53CB-4203-A44A-AC6C52D63CAA}">
      <dsp:nvSpPr>
        <dsp:cNvPr id="0" name=""/>
        <dsp:cNvSpPr/>
      </dsp:nvSpPr>
      <dsp:spPr>
        <a:xfrm>
          <a:off x="2390723" y="26151"/>
          <a:ext cx="2653938" cy="1061575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bliqueTopRigh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Инновационная деятельность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 с 2008 года</a:t>
          </a:r>
        </a:p>
      </dsp:txBody>
      <dsp:txXfrm>
        <a:off x="2921511" y="26151"/>
        <a:ext cx="1592363" cy="1061575"/>
      </dsp:txXfrm>
    </dsp:sp>
    <dsp:sp modelId="{C88B750C-C023-44E6-8BC1-7FBB12A08C56}">
      <dsp:nvSpPr>
        <dsp:cNvPr id="0" name=""/>
        <dsp:cNvSpPr/>
      </dsp:nvSpPr>
      <dsp:spPr>
        <a:xfrm>
          <a:off x="4781446" y="0"/>
          <a:ext cx="2653938" cy="1061575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bliqueTopRight" zoom="95000"/>
          <a:lightRig rig="flat" dir="t"/>
        </a:scene3d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Новая модель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 2010 года</a:t>
          </a:r>
        </a:p>
      </dsp:txBody>
      <dsp:txXfrm>
        <a:off x="5312234" y="0"/>
        <a:ext cx="1592363" cy="1061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1" y="2004"/>
            <a:ext cx="9142497" cy="514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0" y="-2110"/>
            <a:ext cx="1350987" cy="514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ebp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D8A628-F7D6-40A4-B52C-3C06CD20594D}"/>
              </a:ext>
            </a:extLst>
          </p:cNvPr>
          <p:cNvSpPr txBox="1"/>
          <p:nvPr/>
        </p:nvSpPr>
        <p:spPr>
          <a:xfrm>
            <a:off x="899592" y="185167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Всероссийский форум</a:t>
            </a:r>
          </a:p>
          <a:p>
            <a:pPr algn="ctr"/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«Рефлексивная школа для ученика и учителя»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F04AD-7858-4234-B4FA-C0E3AB73A01F}"/>
              </a:ext>
            </a:extLst>
          </p:cNvPr>
          <p:cNvSpPr txBox="1"/>
          <p:nvPr/>
        </p:nvSpPr>
        <p:spPr>
          <a:xfrm>
            <a:off x="1709682" y="2959666"/>
            <a:ext cx="572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Пленарное заседание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946519-569D-44C7-A81F-30E78328E62F}"/>
              </a:ext>
            </a:extLst>
          </p:cNvPr>
          <p:cNvSpPr txBox="1"/>
          <p:nvPr/>
        </p:nvSpPr>
        <p:spPr>
          <a:xfrm>
            <a:off x="1709682" y="3435846"/>
            <a:ext cx="572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Гембель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Татьяна Петровна</a:t>
            </a:r>
          </a:p>
        </p:txBody>
      </p:sp>
    </p:spTree>
    <p:extLst>
      <p:ext uri="{BB962C8B-B14F-4D97-AF65-F5344CB8AC3E}">
        <p14:creationId xmlns:p14="http://schemas.microsoft.com/office/powerpoint/2010/main" val="382493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А что в перспективе?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AutoShape 2" descr="C:\Users\%D0%A8%D0%BA%D0%BE%D0%BB%D0%B0197\Desktop\%D0%A8%D0%BA%D0%BE%D0%BB%D0%B0 197.webp">
            <a:extLst>
              <a:ext uri="{FF2B5EF4-FFF2-40B4-BE49-F238E27FC236}">
                <a16:creationId xmlns:a16="http://schemas.microsoft.com/office/drawing/2014/main" id="{B9FFD210-1BBC-4888-B573-DAE9A8C0E0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ED0FB0-4798-45E5-9B93-F2158D4F5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72"/>
          <a:stretch/>
        </p:blipFill>
        <p:spPr>
          <a:xfrm>
            <a:off x="2231740" y="1131590"/>
            <a:ext cx="5821042" cy="406100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A01B5F8-4B66-45CC-B070-86339EEFE65A}"/>
              </a:ext>
            </a:extLst>
          </p:cNvPr>
          <p:cNvSpPr/>
          <p:nvPr/>
        </p:nvSpPr>
        <p:spPr>
          <a:xfrm>
            <a:off x="2231740" y="3291830"/>
            <a:ext cx="1116124" cy="1440160"/>
          </a:xfrm>
          <a:prstGeom prst="rect">
            <a:avLst/>
          </a:prstGeom>
          <a:noFill/>
          <a:ln w="76200">
            <a:solidFill>
              <a:srgbClr val="F26F2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90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692" y="2571750"/>
            <a:ext cx="7128792" cy="828092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latin typeface="Century Schoolbook" panose="02040604050505020304" pitchFamily="18" charset="0"/>
              </a:rPr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AutoShape 2" descr="C:\Users\%D0%A8%D0%BA%D0%BE%D0%BB%D0%B0197\Desktop\%D0%A8%D0%BA%D0%BE%D0%BB%D0%B0 197.webp">
            <a:extLst>
              <a:ext uri="{FF2B5EF4-FFF2-40B4-BE49-F238E27FC236}">
                <a16:creationId xmlns:a16="http://schemas.microsoft.com/office/drawing/2014/main" id="{B9FFD210-1BBC-4888-B573-DAE9A8C0E0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6E5D2B-34FD-486A-9E69-A68FDB8BC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00" t="36700" r="28160" b="47200"/>
          <a:stretch/>
        </p:blipFill>
        <p:spPr>
          <a:xfrm>
            <a:off x="1259632" y="0"/>
            <a:ext cx="7884368" cy="174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63688" y="411510"/>
            <a:ext cx="6490212" cy="104411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Century Schoolbook" panose="02040604050505020304" pitchFamily="18" charset="0"/>
              </a:rPr>
              <a:t>ЧТО МЫ ИССЛЕДУЕМ И ЗАЧЕМ?</a:t>
            </a:r>
            <a:br>
              <a:rPr lang="ru-RU" sz="2800" dirty="0">
                <a:latin typeface="Century Schoolbook" panose="02040604050505020304" pitchFamily="18" charset="0"/>
              </a:rPr>
            </a:br>
            <a:r>
              <a:rPr lang="ru-RU" sz="2800" dirty="0">
                <a:latin typeface="Century Schoolbook" panose="02040604050505020304" pitchFamily="18" charset="0"/>
              </a:rPr>
              <a:t>(ГЛАЗАМИ ДИРЕКТОРА ШКОЛЫ)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4644008" y="1834053"/>
            <a:ext cx="3892522" cy="1980219"/>
          </a:xfrm>
        </p:spPr>
        <p:txBody>
          <a:bodyPr>
            <a:normAutofit/>
          </a:bodyPr>
          <a:lstStyle/>
          <a:p>
            <a:r>
              <a:rPr lang="ru-RU" sz="2400" i="1" dirty="0">
                <a:latin typeface="Century Gothic" panose="020B0502020202020204" pitchFamily="34" charset="0"/>
              </a:rPr>
              <a:t>Татьяна Петровна </a:t>
            </a:r>
            <a:r>
              <a:rPr lang="ru-RU" sz="2400" i="1" dirty="0" err="1">
                <a:latin typeface="Century Gothic" panose="020B0502020202020204" pitchFamily="34" charset="0"/>
              </a:rPr>
              <a:t>Гембель</a:t>
            </a:r>
            <a:r>
              <a:rPr lang="ru-RU" sz="2400" i="1" dirty="0">
                <a:latin typeface="Century Gothic" panose="020B0502020202020204" pitchFamily="34" charset="0"/>
              </a:rPr>
              <a:t>,</a:t>
            </a:r>
          </a:p>
          <a:p>
            <a:r>
              <a:rPr lang="ru-RU" sz="2400" i="1" dirty="0">
                <a:latin typeface="Century Gothic" panose="020B0502020202020204" pitchFamily="34" charset="0"/>
              </a:rPr>
              <a:t>Директор ГБОУ школы №197, учитель химии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55392F-B4A1-464F-9E68-495EC6C8625F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 rotWithShape="1">
          <a:blip r:embed="rId2"/>
          <a:srcRect l="95931" t="96849"/>
          <a:stretch/>
        </p:blipFill>
        <p:spPr>
          <a:xfrm rot="1823616">
            <a:off x="370699" y="4788209"/>
            <a:ext cx="45719" cy="56560"/>
          </a:xfrm>
        </p:spPr>
      </p:pic>
      <p:pic>
        <p:nvPicPr>
          <p:cNvPr id="1028" name="Picture 4" descr="director_edited.png">
            <a:extLst>
              <a:ext uri="{FF2B5EF4-FFF2-40B4-BE49-F238E27FC236}">
                <a16:creationId xmlns:a16="http://schemas.microsoft.com/office/drawing/2014/main" id="{6327E63D-E4A9-41DF-90D0-4191BFCDB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1671650"/>
            <a:ext cx="2016224" cy="242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Диагностические</a:t>
            </a:r>
            <a:r>
              <a:rPr lang="ru-RU" dirty="0"/>
              <a:t> контрольные работы!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354999"/>
            <a:ext cx="6983993" cy="32470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Подзаголовок</a:t>
            </a:r>
          </a:p>
          <a:p>
            <a:endParaRPr lang="ru-RU" sz="1400" dirty="0"/>
          </a:p>
          <a:p>
            <a:r>
              <a:rPr lang="ru-RU" sz="900" dirty="0"/>
              <a:t>Текст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2238DE9-456A-4896-962C-96930F1A9A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157955"/>
              </p:ext>
            </p:extLst>
          </p:nvPr>
        </p:nvGraphicFramePr>
        <p:xfrm>
          <a:off x="1241071" y="2232857"/>
          <a:ext cx="2159162" cy="203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53D6B31-40C6-4C34-A0C5-BA0FD854F9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9580055"/>
              </p:ext>
            </p:extLst>
          </p:nvPr>
        </p:nvGraphicFramePr>
        <p:xfrm>
          <a:off x="5273519" y="2232857"/>
          <a:ext cx="3854114" cy="2988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6E4BBC18-CBFA-4D39-AD28-E969D108F6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7390743"/>
              </p:ext>
            </p:extLst>
          </p:nvPr>
        </p:nvGraphicFramePr>
        <p:xfrm>
          <a:off x="3293299" y="2353481"/>
          <a:ext cx="2159162" cy="203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F20B1D11-BC58-4EFE-A1CE-703929A795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9968305"/>
              </p:ext>
            </p:extLst>
          </p:nvPr>
        </p:nvGraphicFramePr>
        <p:xfrm>
          <a:off x="1241071" y="1239602"/>
          <a:ext cx="7435385" cy="1113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Диагностировать</a:t>
            </a:r>
            <a:r>
              <a:rPr lang="ru-RU" dirty="0"/>
              <a:t> можно только знания?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1292A02-67BA-4EED-8684-F29D5025F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3539" r="3909" b="5286"/>
          <a:stretch/>
        </p:blipFill>
        <p:spPr bwMode="auto">
          <a:xfrm>
            <a:off x="2303748" y="1154544"/>
            <a:ext cx="5588579" cy="377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41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latin typeface="Century Schoolbook" panose="02040604050505020304" pitchFamily="18" charset="0"/>
              </a:rPr>
              <a:t>Процессфолио</a:t>
            </a:r>
            <a:r>
              <a:rPr lang="ru-RU" dirty="0"/>
              <a:t>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58F0C7B-4298-40BD-B8F9-BCEFF448A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37690"/>
            <a:ext cx="2520280" cy="360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Google Shape;150;p17">
            <a:extLst>
              <a:ext uri="{FF2B5EF4-FFF2-40B4-BE49-F238E27FC236}">
                <a16:creationId xmlns:a16="http://schemas.microsoft.com/office/drawing/2014/main" id="{AC546702-D6A3-40FD-BDE1-9511F4915E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3226" y="1328009"/>
            <a:ext cx="4156720" cy="347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243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Это предназначено только для учащихся 7 класса?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Рисунок 1">
            <a:extLst>
              <a:ext uri="{FF2B5EF4-FFF2-40B4-BE49-F238E27FC236}">
                <a16:creationId xmlns:a16="http://schemas.microsoft.com/office/drawing/2014/main" id="{7C0911CC-8AC2-429D-8CD1-4BF364B778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6" t="12528" r="16039" b="15392"/>
          <a:stretch/>
        </p:blipFill>
        <p:spPr bwMode="auto">
          <a:xfrm>
            <a:off x="-7360" y="717544"/>
            <a:ext cx="2411485" cy="269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">
            <a:extLst>
              <a:ext uri="{FF2B5EF4-FFF2-40B4-BE49-F238E27FC236}">
                <a16:creationId xmlns:a16="http://schemas.microsoft.com/office/drawing/2014/main" id="{25308852-6BEA-4E7B-9BDB-B4D21620E1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t="11311" r="16039" b="20992"/>
          <a:stretch/>
        </p:blipFill>
        <p:spPr bwMode="auto">
          <a:xfrm>
            <a:off x="2274375" y="1132999"/>
            <a:ext cx="2513140" cy="2578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">
            <a:extLst>
              <a:ext uri="{FF2B5EF4-FFF2-40B4-BE49-F238E27FC236}">
                <a16:creationId xmlns:a16="http://schemas.microsoft.com/office/drawing/2014/main" id="{1E33CF67-2B48-4DCE-9334-0E4494DE13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1" t="10619" r="16331" b="17096"/>
          <a:stretch/>
        </p:blipFill>
        <p:spPr bwMode="auto">
          <a:xfrm>
            <a:off x="4685860" y="1635646"/>
            <a:ext cx="2310704" cy="257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">
            <a:extLst>
              <a:ext uri="{FF2B5EF4-FFF2-40B4-BE49-F238E27FC236}">
                <a16:creationId xmlns:a16="http://schemas.microsoft.com/office/drawing/2014/main" id="{B76DEB09-13CC-4509-96ED-4F71E859D8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6" t="6200" r="16525" b="24524"/>
          <a:stretch>
            <a:fillRect/>
          </a:stretch>
        </p:blipFill>
        <p:spPr bwMode="auto">
          <a:xfrm>
            <a:off x="6930270" y="2787774"/>
            <a:ext cx="2202958" cy="235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17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Диагностическая школа!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1" name="Picture 2" descr="http://xn--d1a4b.xn---197-43d3dhx2g.xn--p1ai/scin/head_1.jpg">
            <a:extLst>
              <a:ext uri="{FF2B5EF4-FFF2-40B4-BE49-F238E27FC236}">
                <a16:creationId xmlns:a16="http://schemas.microsoft.com/office/drawing/2014/main" id="{29BA34FB-3E41-49A1-B855-71C57CBE9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671" y="1203597"/>
            <a:ext cx="6820785" cy="134994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8AB0859-6EF2-47DE-BAB5-09AAB8A417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5000" t="28655" r="21875" b="8647"/>
          <a:stretch/>
        </p:blipFill>
        <p:spPr>
          <a:xfrm>
            <a:off x="1855671" y="2625551"/>
            <a:ext cx="2392280" cy="2419084"/>
          </a:xfrm>
          <a:prstGeom prst="rect">
            <a:avLst/>
          </a:prstGeom>
          <a:effectLst/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FD1898AA-94B7-4E80-8F47-21071CC4B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48628"/>
            <a:ext cx="2055370" cy="205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2FC8B81-A33D-4124-913C-B516754BB87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559" t="15000" r="15841" b="6600"/>
          <a:stretch/>
        </p:blipFill>
        <p:spPr>
          <a:xfrm>
            <a:off x="6816543" y="2640658"/>
            <a:ext cx="1688529" cy="222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1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Где осуществлять поддержку СО ученика?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" name="Picture 2" descr="http://xn--d1a4b.xn---197-43d3dhx2g.xn--p1ai/images/samo1.jpg">
            <a:extLst>
              <a:ext uri="{FF2B5EF4-FFF2-40B4-BE49-F238E27FC236}">
                <a16:creationId xmlns:a16="http://schemas.microsoft.com/office/drawing/2014/main" id="{A5A32A5B-C127-4443-A195-B1104EDB4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29" y="2056477"/>
            <a:ext cx="2286617" cy="166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xn--d1a4b.xn---197-43d3dhx2g.xn--p1ai/images/dh2.jpg">
            <a:extLst>
              <a:ext uri="{FF2B5EF4-FFF2-40B4-BE49-F238E27FC236}">
                <a16:creationId xmlns:a16="http://schemas.microsoft.com/office/drawing/2014/main" id="{0C865C2D-54EF-4732-BCE9-082B362B7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149" y="2111490"/>
            <a:ext cx="2353571" cy="171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7D1CB47-EEB7-4202-AD2B-8191F62E5443}"/>
              </a:ext>
            </a:extLst>
          </p:cNvPr>
          <p:cNvSpPr/>
          <p:nvPr/>
        </p:nvSpPr>
        <p:spPr>
          <a:xfrm>
            <a:off x="2879812" y="4343239"/>
            <a:ext cx="46121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26F21"/>
                </a:solidFill>
                <a:latin typeface="Century Gothic" panose="020B0502020202020204" pitchFamily="34" charset="0"/>
              </a:rPr>
              <a:t>«УМНЫЙ ВЫБОР В УМНОЙ ШКОЛЕ»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E6E125-6702-4255-97CB-C109C794BA4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94" y="1599399"/>
            <a:ext cx="3119961" cy="2582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34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Рефлексивная школа!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A1355B-EB30-4645-AEBE-4EB6CDFF9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1" t="8001" r="2960" b="10528"/>
          <a:stretch/>
        </p:blipFill>
        <p:spPr>
          <a:xfrm>
            <a:off x="1367644" y="1131590"/>
            <a:ext cx="5529033" cy="3876644"/>
          </a:xfrm>
          <a:prstGeom prst="rect">
            <a:avLst/>
          </a:prstGeom>
        </p:spPr>
      </p:pic>
      <p:pic>
        <p:nvPicPr>
          <p:cNvPr id="9" name="Picture 2" descr="http://qrcoder.ru/code/?http%3A%2F%2Freflekschool.ru%2Fp1aa1.html&amp;4&amp;0">
            <a:extLst>
              <a:ext uri="{FF2B5EF4-FFF2-40B4-BE49-F238E27FC236}">
                <a16:creationId xmlns:a16="http://schemas.microsoft.com/office/drawing/2014/main" id="{F6483762-5448-4455-B840-A37A5ED92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506" y="1239602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AE71419-CCE3-43FF-BF68-4B2B7FC297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54" t="44400" r="16961" b="10528"/>
          <a:stretch/>
        </p:blipFill>
        <p:spPr>
          <a:xfrm>
            <a:off x="6540247" y="2623862"/>
            <a:ext cx="2472217" cy="132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4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12894</TotalTime>
  <Words>150</Words>
  <Application>Microsoft Office PowerPoint</Application>
  <PresentationFormat>Экран (16:9)</PresentationFormat>
  <Paragraphs>47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Gothic</vt:lpstr>
      <vt:lpstr>Century Schoolbook</vt:lpstr>
      <vt:lpstr>Open Sans</vt:lpstr>
      <vt:lpstr>Open Sans Semibold</vt:lpstr>
      <vt:lpstr>Тема Office</vt:lpstr>
      <vt:lpstr>Презентация PowerPoint</vt:lpstr>
      <vt:lpstr>ЧТО МЫ ИССЛЕДУЕМ И ЗАЧЕМ? (ГЛАЗАМИ ДИРЕКТОРА ШКОЛЫ)</vt:lpstr>
      <vt:lpstr>Диагностические контрольные работы!</vt:lpstr>
      <vt:lpstr>Диагностировать можно только знания?</vt:lpstr>
      <vt:lpstr>Процессфолио!</vt:lpstr>
      <vt:lpstr>Это предназначено только для учащихся 7 класса?</vt:lpstr>
      <vt:lpstr>Диагностическая школа!</vt:lpstr>
      <vt:lpstr>Где осуществлять поддержку СО ученика?</vt:lpstr>
      <vt:lpstr>Рефлексивная школа!</vt:lpstr>
      <vt:lpstr>А что в перспективе?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Юлия Дмитриева</cp:lastModifiedBy>
  <cp:revision>328</cp:revision>
  <cp:lastPrinted>2017-03-30T08:39:18Z</cp:lastPrinted>
  <dcterms:created xsi:type="dcterms:W3CDTF">2017-03-23T13:26:11Z</dcterms:created>
  <dcterms:modified xsi:type="dcterms:W3CDTF">2023-03-23T18:55:30Z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