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16"/>
  </p:notesMasterIdLst>
  <p:handoutMasterIdLst>
    <p:handoutMasterId r:id="rId17"/>
  </p:handoutMasterIdLst>
  <p:sldIdLst>
    <p:sldId id="312" r:id="rId4"/>
    <p:sldId id="314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325" r:id="rId15"/>
  </p:sldIdLst>
  <p:sldSz cx="9144000" cy="5143500" type="screen16x9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79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F21"/>
    <a:srgbClr val="00B09B"/>
    <a:srgbClr val="01BFF1"/>
    <a:srgbClr val="00A1DD"/>
    <a:srgbClr val="00C1F4"/>
    <a:srgbClr val="FCAE17"/>
    <a:srgbClr val="0073F2"/>
    <a:srgbClr val="0072DF"/>
    <a:srgbClr val="003E81"/>
    <a:srgbClr val="284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17" autoAdjust="0"/>
    <p:restoredTop sz="96395" autoAdjust="0"/>
  </p:normalViewPr>
  <p:slideViewPr>
    <p:cSldViewPr showGuides="1">
      <p:cViewPr varScale="1">
        <p:scale>
          <a:sx n="111" d="100"/>
          <a:sy n="111" d="100"/>
        </p:scale>
        <p:origin x="120" y="378"/>
      </p:cViewPr>
      <p:guideLst>
        <p:guide orient="horz" pos="1779"/>
        <p:guide pos="2857"/>
      </p:guideLst>
    </p:cSldViewPr>
  </p:slid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3" d="100"/>
          <a:sy n="53" d="100"/>
        </p:scale>
        <p:origin x="-2574" y="-84"/>
      </p:cViewPr>
      <p:guideLst>
        <p:guide orient="horz" pos="3110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582AE7-98F6-4C5B-B068-8E33A52DCCCE}" type="doc">
      <dgm:prSet loTypeId="urn:microsoft.com/office/officeart/2005/8/layout/vList2" loCatId="list" qsTypeId="urn:microsoft.com/office/officeart/2005/8/quickstyle/3d5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B49450FD-0BFB-419A-B3B6-CD62213ACEE2}">
      <dgm:prSet phldrT="[Текст]"/>
      <dgm:spPr/>
      <dgm:t>
        <a:bodyPr/>
        <a:lstStyle/>
        <a:p>
          <a:r>
            <a:rPr lang="ru-RU" dirty="0" err="1"/>
            <a:t>Обученность</a:t>
          </a:r>
          <a:endParaRPr lang="ru-RU" dirty="0"/>
        </a:p>
      </dgm:t>
    </dgm:pt>
    <dgm:pt modelId="{616F2F55-FFF4-417D-9786-B72966A109FF}" type="parTrans" cxnId="{16377000-D0D4-4862-A1B2-01B2E62AAF87}">
      <dgm:prSet/>
      <dgm:spPr/>
      <dgm:t>
        <a:bodyPr/>
        <a:lstStyle/>
        <a:p>
          <a:endParaRPr lang="ru-RU"/>
        </a:p>
      </dgm:t>
    </dgm:pt>
    <dgm:pt modelId="{0D45D192-812F-4E91-8609-94E0DC98D97F}" type="sibTrans" cxnId="{16377000-D0D4-4862-A1B2-01B2E62AAF87}">
      <dgm:prSet/>
      <dgm:spPr/>
      <dgm:t>
        <a:bodyPr/>
        <a:lstStyle/>
        <a:p>
          <a:endParaRPr lang="ru-RU"/>
        </a:p>
      </dgm:t>
    </dgm:pt>
    <dgm:pt modelId="{C5E67BB4-B1A9-46AB-B69D-65DD2F5FB24B}">
      <dgm:prSet custT="1"/>
      <dgm:spPr/>
      <dgm:t>
        <a:bodyPr/>
        <a:lstStyle/>
        <a:p>
          <a:r>
            <a:rPr lang="ru-RU" sz="1800" dirty="0">
              <a:solidFill>
                <a:schemeClr val="accent1">
                  <a:lumMod val="50000"/>
                </a:schemeClr>
              </a:solidFill>
            </a:rPr>
            <a:t>ДКР по методике В.Н. Максимовой</a:t>
          </a:r>
        </a:p>
      </dgm:t>
    </dgm:pt>
    <dgm:pt modelId="{03B6B912-D7EC-4162-B654-8952E7B626E2}" type="parTrans" cxnId="{902EE4A5-371A-4001-839F-630B4FE8A72A}">
      <dgm:prSet/>
      <dgm:spPr/>
      <dgm:t>
        <a:bodyPr/>
        <a:lstStyle/>
        <a:p>
          <a:endParaRPr lang="ru-RU"/>
        </a:p>
      </dgm:t>
    </dgm:pt>
    <dgm:pt modelId="{E79D399A-59E9-4C72-B7A0-0C4004822C62}" type="sibTrans" cxnId="{902EE4A5-371A-4001-839F-630B4FE8A72A}">
      <dgm:prSet/>
      <dgm:spPr/>
      <dgm:t>
        <a:bodyPr/>
        <a:lstStyle/>
        <a:p>
          <a:endParaRPr lang="ru-RU"/>
        </a:p>
      </dgm:t>
    </dgm:pt>
    <dgm:pt modelId="{0D5D25C7-6B4E-4B32-BEE4-21D96F611EF4}" type="pres">
      <dgm:prSet presAssocID="{D0582AE7-98F6-4C5B-B068-8E33A52DCCCE}" presName="linear" presStyleCnt="0">
        <dgm:presLayoutVars>
          <dgm:animLvl val="lvl"/>
          <dgm:resizeHandles val="exact"/>
        </dgm:presLayoutVars>
      </dgm:prSet>
      <dgm:spPr/>
    </dgm:pt>
    <dgm:pt modelId="{244CC6C1-A34E-4B50-926A-112BC63EB237}" type="pres">
      <dgm:prSet presAssocID="{B49450FD-0BFB-419A-B3B6-CD62213ACEE2}" presName="parentText" presStyleLbl="node1" presStyleIdx="0" presStyleCnt="2" custLinFactY="-8543" custLinFactNeighborX="924" custLinFactNeighborY="-100000">
        <dgm:presLayoutVars>
          <dgm:chMax val="0"/>
          <dgm:bulletEnabled val="1"/>
        </dgm:presLayoutVars>
      </dgm:prSet>
      <dgm:spPr/>
    </dgm:pt>
    <dgm:pt modelId="{A791EA42-448B-4C0F-8A75-C20D4EED39FA}" type="pres">
      <dgm:prSet presAssocID="{0D45D192-812F-4E91-8609-94E0DC98D97F}" presName="spacer" presStyleCnt="0"/>
      <dgm:spPr/>
    </dgm:pt>
    <dgm:pt modelId="{96378F4B-8DA5-4465-947F-37AD7B1B4EB0}" type="pres">
      <dgm:prSet presAssocID="{C5E67BB4-B1A9-46AB-B69D-65DD2F5FB24B}" presName="parentText" presStyleLbl="node1" presStyleIdx="1" presStyleCnt="2" custLinFactNeighborY="61862">
        <dgm:presLayoutVars>
          <dgm:chMax val="0"/>
          <dgm:bulletEnabled val="1"/>
        </dgm:presLayoutVars>
      </dgm:prSet>
      <dgm:spPr/>
    </dgm:pt>
  </dgm:ptLst>
  <dgm:cxnLst>
    <dgm:cxn modelId="{16377000-D0D4-4862-A1B2-01B2E62AAF87}" srcId="{D0582AE7-98F6-4C5B-B068-8E33A52DCCCE}" destId="{B49450FD-0BFB-419A-B3B6-CD62213ACEE2}" srcOrd="0" destOrd="0" parTransId="{616F2F55-FFF4-417D-9786-B72966A109FF}" sibTransId="{0D45D192-812F-4E91-8609-94E0DC98D97F}"/>
    <dgm:cxn modelId="{94A7A770-72A4-4D6E-8686-D4960F8F8F72}" type="presOf" srcId="{B49450FD-0BFB-419A-B3B6-CD62213ACEE2}" destId="{244CC6C1-A34E-4B50-926A-112BC63EB237}" srcOrd="0" destOrd="0" presId="urn:microsoft.com/office/officeart/2005/8/layout/vList2"/>
    <dgm:cxn modelId="{83E4BC54-99C9-42C9-ACE6-BB2516239422}" type="presOf" srcId="{D0582AE7-98F6-4C5B-B068-8E33A52DCCCE}" destId="{0D5D25C7-6B4E-4B32-BEE4-21D96F611EF4}" srcOrd="0" destOrd="0" presId="urn:microsoft.com/office/officeart/2005/8/layout/vList2"/>
    <dgm:cxn modelId="{C47DCA54-D3A7-40B3-BD8E-6B1834D0EADA}" type="presOf" srcId="{C5E67BB4-B1A9-46AB-B69D-65DD2F5FB24B}" destId="{96378F4B-8DA5-4465-947F-37AD7B1B4EB0}" srcOrd="0" destOrd="0" presId="urn:microsoft.com/office/officeart/2005/8/layout/vList2"/>
    <dgm:cxn modelId="{902EE4A5-371A-4001-839F-630B4FE8A72A}" srcId="{D0582AE7-98F6-4C5B-B068-8E33A52DCCCE}" destId="{C5E67BB4-B1A9-46AB-B69D-65DD2F5FB24B}" srcOrd="1" destOrd="0" parTransId="{03B6B912-D7EC-4162-B654-8952E7B626E2}" sibTransId="{E79D399A-59E9-4C72-B7A0-0C4004822C62}"/>
    <dgm:cxn modelId="{08BE127D-A81E-49D8-AFEB-DB3A92D2CA9F}" type="presParOf" srcId="{0D5D25C7-6B4E-4B32-BEE4-21D96F611EF4}" destId="{244CC6C1-A34E-4B50-926A-112BC63EB237}" srcOrd="0" destOrd="0" presId="urn:microsoft.com/office/officeart/2005/8/layout/vList2"/>
    <dgm:cxn modelId="{04E729D7-DB37-4338-BEC6-F9AEB82D625E}" type="presParOf" srcId="{0D5D25C7-6B4E-4B32-BEE4-21D96F611EF4}" destId="{A791EA42-448B-4C0F-8A75-C20D4EED39FA}" srcOrd="1" destOrd="0" presId="urn:microsoft.com/office/officeart/2005/8/layout/vList2"/>
    <dgm:cxn modelId="{F2F7EA3D-FC19-4F4A-9B46-9ECF4D4A26EE}" type="presParOf" srcId="{0D5D25C7-6B4E-4B32-BEE4-21D96F611EF4}" destId="{96378F4B-8DA5-4465-947F-37AD7B1B4EB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28994D-FD05-46D0-8D38-F900F98D0AFD}" type="doc">
      <dgm:prSet loTypeId="urn:microsoft.com/office/officeart/2005/8/layout/default" loCatId="list" qsTypeId="urn:microsoft.com/office/officeart/2005/8/quickstyle/3d5" qsCatId="3D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0D10C5D8-38EB-4FD5-955E-3C1366616D8F}">
      <dgm:prSet phldrT="[Текст]" custT="1"/>
      <dgm:spPr/>
      <dgm:t>
        <a:bodyPr/>
        <a:lstStyle/>
        <a:p>
          <a:r>
            <a:rPr lang="ru-RU" sz="1400" b="1" dirty="0" err="1"/>
            <a:t>Компетент-ность</a:t>
          </a:r>
          <a:r>
            <a:rPr lang="ru-RU" sz="1100" dirty="0"/>
            <a:t> </a:t>
          </a:r>
        </a:p>
      </dgm:t>
    </dgm:pt>
    <dgm:pt modelId="{EB58DE93-3FFC-40B1-B5D3-89776132E9AE}" type="parTrans" cxnId="{711477CD-F0F8-4F22-8245-45373FE358D4}">
      <dgm:prSet/>
      <dgm:spPr/>
      <dgm:t>
        <a:bodyPr/>
        <a:lstStyle/>
        <a:p>
          <a:endParaRPr lang="ru-RU">
            <a:solidFill>
              <a:srgbClr val="003E81"/>
            </a:solidFill>
          </a:endParaRPr>
        </a:p>
      </dgm:t>
    </dgm:pt>
    <dgm:pt modelId="{7DD99E90-1611-4A26-BF7A-F93EE646707F}" type="sibTrans" cxnId="{711477CD-F0F8-4F22-8245-45373FE358D4}">
      <dgm:prSet/>
      <dgm:spPr/>
      <dgm:t>
        <a:bodyPr/>
        <a:lstStyle/>
        <a:p>
          <a:endParaRPr lang="ru-RU">
            <a:solidFill>
              <a:srgbClr val="003E81"/>
            </a:solidFill>
          </a:endParaRPr>
        </a:p>
      </dgm:t>
    </dgm:pt>
    <dgm:pt modelId="{830A5847-E3CD-4182-8CE3-7F7E2C613D49}">
      <dgm:prSet phldrT="[Текст]" custT="1"/>
      <dgm:spPr/>
      <dgm:t>
        <a:bodyPr/>
        <a:lstStyle/>
        <a:p>
          <a:r>
            <a:rPr lang="ru-RU" sz="1100"/>
            <a:t>Тесты </a:t>
          </a:r>
          <a:r>
            <a:rPr lang="ru-RU" sz="1400"/>
            <a:t>по</a:t>
          </a:r>
          <a:r>
            <a:rPr lang="ru-RU" sz="1100"/>
            <a:t> новой системе</a:t>
          </a:r>
          <a:endParaRPr lang="ru-RU" sz="1100" dirty="0"/>
        </a:p>
      </dgm:t>
    </dgm:pt>
    <dgm:pt modelId="{02019F06-F858-4AC1-B2DA-FF5F46F35AE1}" type="sibTrans" cxnId="{8A221D3A-7278-4A2E-92DA-B42F77D39CC0}">
      <dgm:prSet/>
      <dgm:spPr/>
      <dgm:t>
        <a:bodyPr/>
        <a:lstStyle/>
        <a:p>
          <a:endParaRPr lang="ru-RU">
            <a:solidFill>
              <a:srgbClr val="003E81"/>
            </a:solidFill>
          </a:endParaRPr>
        </a:p>
      </dgm:t>
    </dgm:pt>
    <dgm:pt modelId="{7F01767C-B43E-4544-BBCE-B99CE9EA3D9A}" type="parTrans" cxnId="{8A221D3A-7278-4A2E-92DA-B42F77D39CC0}">
      <dgm:prSet/>
      <dgm:spPr/>
      <dgm:t>
        <a:bodyPr/>
        <a:lstStyle/>
        <a:p>
          <a:endParaRPr lang="ru-RU">
            <a:solidFill>
              <a:srgbClr val="003E81"/>
            </a:solidFill>
          </a:endParaRPr>
        </a:p>
      </dgm:t>
    </dgm:pt>
    <dgm:pt modelId="{1F1657FE-3CED-4754-95B2-B2B665B53CB9}">
      <dgm:prSet phldrT="[Текст]" custT="1"/>
      <dgm:spPr/>
      <dgm:t>
        <a:bodyPr/>
        <a:lstStyle/>
        <a:p>
          <a:r>
            <a:rPr lang="ru-RU" sz="1400"/>
            <a:t>Технологи-ческие карты</a:t>
          </a:r>
          <a:endParaRPr lang="ru-RU" sz="1400" dirty="0"/>
        </a:p>
      </dgm:t>
    </dgm:pt>
    <dgm:pt modelId="{5CECB88C-E6F7-4B16-A061-C5BA75FB3B75}" type="sibTrans" cxnId="{74E20CE1-A33A-4C99-BEDA-7C5BC4E258A8}">
      <dgm:prSet/>
      <dgm:spPr/>
      <dgm:t>
        <a:bodyPr/>
        <a:lstStyle/>
        <a:p>
          <a:endParaRPr lang="ru-RU">
            <a:solidFill>
              <a:srgbClr val="003E81"/>
            </a:solidFill>
          </a:endParaRPr>
        </a:p>
      </dgm:t>
    </dgm:pt>
    <dgm:pt modelId="{92178781-9DEB-4D0A-8DF1-D4F7775D2348}" type="parTrans" cxnId="{74E20CE1-A33A-4C99-BEDA-7C5BC4E258A8}">
      <dgm:prSet/>
      <dgm:spPr/>
      <dgm:t>
        <a:bodyPr/>
        <a:lstStyle/>
        <a:p>
          <a:endParaRPr lang="ru-RU">
            <a:solidFill>
              <a:srgbClr val="003E81"/>
            </a:solidFill>
          </a:endParaRPr>
        </a:p>
      </dgm:t>
    </dgm:pt>
    <dgm:pt modelId="{1D30D6E3-6039-49F2-AF39-31288017AC0F}">
      <dgm:prSet phldrT="[Текст]" custT="1"/>
      <dgm:spPr/>
      <dgm:t>
        <a:bodyPr/>
        <a:lstStyle/>
        <a:p>
          <a:r>
            <a:rPr lang="ru-RU" sz="1400"/>
            <a:t>Тесты по новой системе</a:t>
          </a:r>
          <a:endParaRPr lang="ru-RU" sz="1400" dirty="0"/>
        </a:p>
      </dgm:t>
    </dgm:pt>
    <dgm:pt modelId="{9632A347-FF12-47CA-81AD-D0F63178304A}" type="sibTrans" cxnId="{D263498D-009F-486A-A1AE-40898667F8E0}">
      <dgm:prSet/>
      <dgm:spPr/>
      <dgm:t>
        <a:bodyPr/>
        <a:lstStyle/>
        <a:p>
          <a:endParaRPr lang="ru-RU">
            <a:solidFill>
              <a:srgbClr val="003E81"/>
            </a:solidFill>
          </a:endParaRPr>
        </a:p>
      </dgm:t>
    </dgm:pt>
    <dgm:pt modelId="{7DCE1642-B4B4-442B-A33B-033D0CF34394}" type="parTrans" cxnId="{D263498D-009F-486A-A1AE-40898667F8E0}">
      <dgm:prSet/>
      <dgm:spPr/>
      <dgm:t>
        <a:bodyPr/>
        <a:lstStyle/>
        <a:p>
          <a:endParaRPr lang="ru-RU">
            <a:solidFill>
              <a:srgbClr val="003E81"/>
            </a:solidFill>
          </a:endParaRPr>
        </a:p>
      </dgm:t>
    </dgm:pt>
    <dgm:pt modelId="{18BC667A-DC23-45F6-8528-0D91DE4B13F1}">
      <dgm:prSet custT="1"/>
      <dgm:spPr/>
      <dgm:t>
        <a:bodyPr/>
        <a:lstStyle/>
        <a:p>
          <a:r>
            <a:rPr lang="ru-RU" sz="1100"/>
            <a:t>Карты сопровождения подготовки к ЕГЭ и ГИА</a:t>
          </a:r>
          <a:endParaRPr lang="ru-RU" sz="1100" dirty="0"/>
        </a:p>
      </dgm:t>
    </dgm:pt>
    <dgm:pt modelId="{2EDC24FA-1B97-4369-95B5-F37CA3C5D66E}" type="parTrans" cxnId="{F535E90C-EA72-41AA-9F56-61E2A80422E1}">
      <dgm:prSet/>
      <dgm:spPr/>
      <dgm:t>
        <a:bodyPr/>
        <a:lstStyle/>
        <a:p>
          <a:endParaRPr lang="ru-RU">
            <a:solidFill>
              <a:srgbClr val="003E81"/>
            </a:solidFill>
          </a:endParaRPr>
        </a:p>
      </dgm:t>
    </dgm:pt>
    <dgm:pt modelId="{B1F89D03-DAD7-479A-837A-F638A99A2509}" type="sibTrans" cxnId="{F535E90C-EA72-41AA-9F56-61E2A80422E1}">
      <dgm:prSet/>
      <dgm:spPr/>
      <dgm:t>
        <a:bodyPr/>
        <a:lstStyle/>
        <a:p>
          <a:endParaRPr lang="ru-RU">
            <a:solidFill>
              <a:srgbClr val="003E81"/>
            </a:solidFill>
          </a:endParaRPr>
        </a:p>
      </dgm:t>
    </dgm:pt>
    <dgm:pt modelId="{0BFB981C-7446-4531-9157-EEBBB150A620}">
      <dgm:prSet custT="1"/>
      <dgm:spPr/>
      <dgm:t>
        <a:bodyPr/>
        <a:lstStyle/>
        <a:p>
          <a:r>
            <a:rPr lang="ru-RU" sz="1400"/>
            <a:t>Портфолио</a:t>
          </a:r>
          <a:endParaRPr lang="ru-RU" sz="1400" dirty="0"/>
        </a:p>
      </dgm:t>
    </dgm:pt>
    <dgm:pt modelId="{EBA606D7-FF69-428A-A625-352A53F3AC9B}" type="parTrans" cxnId="{7E86CF82-0D8D-4FE7-9725-24597CBCB762}">
      <dgm:prSet/>
      <dgm:spPr/>
      <dgm:t>
        <a:bodyPr/>
        <a:lstStyle/>
        <a:p>
          <a:endParaRPr lang="ru-RU">
            <a:solidFill>
              <a:srgbClr val="003E81"/>
            </a:solidFill>
          </a:endParaRPr>
        </a:p>
      </dgm:t>
    </dgm:pt>
    <dgm:pt modelId="{A9D42E1B-6319-4D09-BBF7-55C5A9910616}" type="sibTrans" cxnId="{7E86CF82-0D8D-4FE7-9725-24597CBCB762}">
      <dgm:prSet/>
      <dgm:spPr/>
      <dgm:t>
        <a:bodyPr/>
        <a:lstStyle/>
        <a:p>
          <a:endParaRPr lang="ru-RU">
            <a:solidFill>
              <a:srgbClr val="003E81"/>
            </a:solidFill>
          </a:endParaRPr>
        </a:p>
      </dgm:t>
    </dgm:pt>
    <dgm:pt modelId="{446007E4-B85B-47CC-A059-FB6308497692}">
      <dgm:prSet custT="1"/>
      <dgm:spPr/>
      <dgm:t>
        <a:bodyPr/>
        <a:lstStyle/>
        <a:p>
          <a:r>
            <a:rPr lang="en-US" sz="1100"/>
            <a:t>PISA</a:t>
          </a:r>
          <a:endParaRPr lang="ru-RU" sz="1100" dirty="0"/>
        </a:p>
      </dgm:t>
    </dgm:pt>
    <dgm:pt modelId="{742F16DA-94D8-4C9C-89A4-AF5804B787EC}" type="parTrans" cxnId="{BD487CC4-38A0-46A2-91A8-72388F0F00F4}">
      <dgm:prSet/>
      <dgm:spPr/>
      <dgm:t>
        <a:bodyPr/>
        <a:lstStyle/>
        <a:p>
          <a:endParaRPr lang="ru-RU">
            <a:solidFill>
              <a:srgbClr val="003E81"/>
            </a:solidFill>
          </a:endParaRPr>
        </a:p>
      </dgm:t>
    </dgm:pt>
    <dgm:pt modelId="{A29A6B3B-53B2-4776-8A84-D1B0BBC17ADD}" type="sibTrans" cxnId="{BD487CC4-38A0-46A2-91A8-72388F0F00F4}">
      <dgm:prSet/>
      <dgm:spPr/>
      <dgm:t>
        <a:bodyPr/>
        <a:lstStyle/>
        <a:p>
          <a:endParaRPr lang="ru-RU">
            <a:solidFill>
              <a:srgbClr val="003E81"/>
            </a:solidFill>
          </a:endParaRPr>
        </a:p>
      </dgm:t>
    </dgm:pt>
    <dgm:pt modelId="{55792AC4-A8AE-4555-93B4-90D6A01CB535}" type="pres">
      <dgm:prSet presAssocID="{C028994D-FD05-46D0-8D38-F900F98D0AFD}" presName="diagram" presStyleCnt="0">
        <dgm:presLayoutVars>
          <dgm:dir/>
          <dgm:resizeHandles val="exact"/>
        </dgm:presLayoutVars>
      </dgm:prSet>
      <dgm:spPr/>
    </dgm:pt>
    <dgm:pt modelId="{5B1A8BB2-A313-4030-9DF3-B9E415A5F918}" type="pres">
      <dgm:prSet presAssocID="{0D10C5D8-38EB-4FD5-955E-3C1366616D8F}" presName="node" presStyleLbl="node1" presStyleIdx="0" presStyleCnt="7">
        <dgm:presLayoutVars>
          <dgm:bulletEnabled val="1"/>
        </dgm:presLayoutVars>
      </dgm:prSet>
      <dgm:spPr/>
    </dgm:pt>
    <dgm:pt modelId="{C36C60BA-4B1E-4F2C-BBBE-EB804C9D47FF}" type="pres">
      <dgm:prSet presAssocID="{7DD99E90-1611-4A26-BF7A-F93EE646707F}" presName="sibTrans" presStyleCnt="0"/>
      <dgm:spPr/>
    </dgm:pt>
    <dgm:pt modelId="{4EBE393A-EAAB-4140-BF45-8C9786C816FF}" type="pres">
      <dgm:prSet presAssocID="{830A5847-E3CD-4182-8CE3-7F7E2C613D49}" presName="node" presStyleLbl="node1" presStyleIdx="1" presStyleCnt="7">
        <dgm:presLayoutVars>
          <dgm:bulletEnabled val="1"/>
        </dgm:presLayoutVars>
      </dgm:prSet>
      <dgm:spPr/>
    </dgm:pt>
    <dgm:pt modelId="{AB64246E-A22E-4BD1-A430-105E57333F81}" type="pres">
      <dgm:prSet presAssocID="{02019F06-F858-4AC1-B2DA-FF5F46F35AE1}" presName="sibTrans" presStyleCnt="0"/>
      <dgm:spPr/>
    </dgm:pt>
    <dgm:pt modelId="{2C85FDDE-FE25-4055-ACCA-83FD5409051F}" type="pres">
      <dgm:prSet presAssocID="{1F1657FE-3CED-4754-95B2-B2B665B53CB9}" presName="node" presStyleLbl="node1" presStyleIdx="2" presStyleCnt="7">
        <dgm:presLayoutVars>
          <dgm:bulletEnabled val="1"/>
        </dgm:presLayoutVars>
      </dgm:prSet>
      <dgm:spPr/>
    </dgm:pt>
    <dgm:pt modelId="{209FB2F5-D5FD-4243-8A75-D5D7E50DEA4A}" type="pres">
      <dgm:prSet presAssocID="{5CECB88C-E6F7-4B16-A061-C5BA75FB3B75}" presName="sibTrans" presStyleCnt="0"/>
      <dgm:spPr/>
    </dgm:pt>
    <dgm:pt modelId="{546896BC-F560-45A7-B56D-2A90CD1E2D9B}" type="pres">
      <dgm:prSet presAssocID="{1D30D6E3-6039-49F2-AF39-31288017AC0F}" presName="node" presStyleLbl="node1" presStyleIdx="3" presStyleCnt="7">
        <dgm:presLayoutVars>
          <dgm:bulletEnabled val="1"/>
        </dgm:presLayoutVars>
      </dgm:prSet>
      <dgm:spPr/>
    </dgm:pt>
    <dgm:pt modelId="{75BB5E0C-0773-48E2-850A-40519DBF2821}" type="pres">
      <dgm:prSet presAssocID="{9632A347-FF12-47CA-81AD-D0F63178304A}" presName="sibTrans" presStyleCnt="0"/>
      <dgm:spPr/>
    </dgm:pt>
    <dgm:pt modelId="{2857FAE3-05AF-4E20-A86A-4D284883290B}" type="pres">
      <dgm:prSet presAssocID="{18BC667A-DC23-45F6-8528-0D91DE4B13F1}" presName="node" presStyleLbl="node1" presStyleIdx="4" presStyleCnt="7">
        <dgm:presLayoutVars>
          <dgm:bulletEnabled val="1"/>
        </dgm:presLayoutVars>
      </dgm:prSet>
      <dgm:spPr/>
    </dgm:pt>
    <dgm:pt modelId="{A2BEF886-A439-4B80-815A-661DFA431794}" type="pres">
      <dgm:prSet presAssocID="{B1F89D03-DAD7-479A-837A-F638A99A2509}" presName="sibTrans" presStyleCnt="0"/>
      <dgm:spPr/>
    </dgm:pt>
    <dgm:pt modelId="{A25636C6-A395-445E-BB12-61627B417726}" type="pres">
      <dgm:prSet presAssocID="{0BFB981C-7446-4531-9157-EEBBB150A620}" presName="node" presStyleLbl="node1" presStyleIdx="5" presStyleCnt="7">
        <dgm:presLayoutVars>
          <dgm:bulletEnabled val="1"/>
        </dgm:presLayoutVars>
      </dgm:prSet>
      <dgm:spPr/>
    </dgm:pt>
    <dgm:pt modelId="{F14A6B3A-9DF4-4E4C-8E3D-42A57AD11CCC}" type="pres">
      <dgm:prSet presAssocID="{A9D42E1B-6319-4D09-BBF7-55C5A9910616}" presName="sibTrans" presStyleCnt="0"/>
      <dgm:spPr/>
    </dgm:pt>
    <dgm:pt modelId="{7CA631BB-A408-434A-8302-C71D7D7E3CBD}" type="pres">
      <dgm:prSet presAssocID="{446007E4-B85B-47CC-A059-FB6308497692}" presName="node" presStyleLbl="node1" presStyleIdx="6" presStyleCnt="7">
        <dgm:presLayoutVars>
          <dgm:bulletEnabled val="1"/>
        </dgm:presLayoutVars>
      </dgm:prSet>
      <dgm:spPr/>
    </dgm:pt>
  </dgm:ptLst>
  <dgm:cxnLst>
    <dgm:cxn modelId="{F535E90C-EA72-41AA-9F56-61E2A80422E1}" srcId="{C028994D-FD05-46D0-8D38-F900F98D0AFD}" destId="{18BC667A-DC23-45F6-8528-0D91DE4B13F1}" srcOrd="4" destOrd="0" parTransId="{2EDC24FA-1B97-4369-95B5-F37CA3C5D66E}" sibTransId="{B1F89D03-DAD7-479A-837A-F638A99A2509}"/>
    <dgm:cxn modelId="{C2C04615-C75E-4B9C-865B-46299AFA731C}" type="presOf" srcId="{18BC667A-DC23-45F6-8528-0D91DE4B13F1}" destId="{2857FAE3-05AF-4E20-A86A-4D284883290B}" srcOrd="0" destOrd="0" presId="urn:microsoft.com/office/officeart/2005/8/layout/default"/>
    <dgm:cxn modelId="{2338D81B-04BC-40A3-9FBF-CDE6054D2985}" type="presOf" srcId="{0D10C5D8-38EB-4FD5-955E-3C1366616D8F}" destId="{5B1A8BB2-A313-4030-9DF3-B9E415A5F918}" srcOrd="0" destOrd="0" presId="urn:microsoft.com/office/officeart/2005/8/layout/default"/>
    <dgm:cxn modelId="{2C3CC932-C718-41FC-81C9-597355812BF3}" type="presOf" srcId="{830A5847-E3CD-4182-8CE3-7F7E2C613D49}" destId="{4EBE393A-EAAB-4140-BF45-8C9786C816FF}" srcOrd="0" destOrd="0" presId="urn:microsoft.com/office/officeart/2005/8/layout/default"/>
    <dgm:cxn modelId="{8A221D3A-7278-4A2E-92DA-B42F77D39CC0}" srcId="{C028994D-FD05-46D0-8D38-F900F98D0AFD}" destId="{830A5847-E3CD-4182-8CE3-7F7E2C613D49}" srcOrd="1" destOrd="0" parTransId="{7F01767C-B43E-4544-BBCE-B99CE9EA3D9A}" sibTransId="{02019F06-F858-4AC1-B2DA-FF5F46F35AE1}"/>
    <dgm:cxn modelId="{DFC7AB40-C05B-4B7D-8F55-C926F6EDF0C5}" type="presOf" srcId="{1D30D6E3-6039-49F2-AF39-31288017AC0F}" destId="{546896BC-F560-45A7-B56D-2A90CD1E2D9B}" srcOrd="0" destOrd="0" presId="urn:microsoft.com/office/officeart/2005/8/layout/default"/>
    <dgm:cxn modelId="{85F2DC50-D657-4268-97A5-384AD069FAB7}" type="presOf" srcId="{1F1657FE-3CED-4754-95B2-B2B665B53CB9}" destId="{2C85FDDE-FE25-4055-ACCA-83FD5409051F}" srcOrd="0" destOrd="0" presId="urn:microsoft.com/office/officeart/2005/8/layout/default"/>
    <dgm:cxn modelId="{7E86CF82-0D8D-4FE7-9725-24597CBCB762}" srcId="{C028994D-FD05-46D0-8D38-F900F98D0AFD}" destId="{0BFB981C-7446-4531-9157-EEBBB150A620}" srcOrd="5" destOrd="0" parTransId="{EBA606D7-FF69-428A-A625-352A53F3AC9B}" sibTransId="{A9D42E1B-6319-4D09-BBF7-55C5A9910616}"/>
    <dgm:cxn modelId="{D263498D-009F-486A-A1AE-40898667F8E0}" srcId="{C028994D-FD05-46D0-8D38-F900F98D0AFD}" destId="{1D30D6E3-6039-49F2-AF39-31288017AC0F}" srcOrd="3" destOrd="0" parTransId="{7DCE1642-B4B4-442B-A33B-033D0CF34394}" sibTransId="{9632A347-FF12-47CA-81AD-D0F63178304A}"/>
    <dgm:cxn modelId="{FE8847A7-5F09-4D17-99C6-BA202F2E3BEC}" type="presOf" srcId="{0BFB981C-7446-4531-9157-EEBBB150A620}" destId="{A25636C6-A395-445E-BB12-61627B417726}" srcOrd="0" destOrd="0" presId="urn:microsoft.com/office/officeart/2005/8/layout/default"/>
    <dgm:cxn modelId="{36E370A7-2E9D-49B1-BD83-6DE16F8A7CAF}" type="presOf" srcId="{446007E4-B85B-47CC-A059-FB6308497692}" destId="{7CA631BB-A408-434A-8302-C71D7D7E3CBD}" srcOrd="0" destOrd="0" presId="urn:microsoft.com/office/officeart/2005/8/layout/default"/>
    <dgm:cxn modelId="{3DD8CEAF-0612-4552-8BE0-07D805931D59}" type="presOf" srcId="{C028994D-FD05-46D0-8D38-F900F98D0AFD}" destId="{55792AC4-A8AE-4555-93B4-90D6A01CB535}" srcOrd="0" destOrd="0" presId="urn:microsoft.com/office/officeart/2005/8/layout/default"/>
    <dgm:cxn modelId="{BD487CC4-38A0-46A2-91A8-72388F0F00F4}" srcId="{C028994D-FD05-46D0-8D38-F900F98D0AFD}" destId="{446007E4-B85B-47CC-A059-FB6308497692}" srcOrd="6" destOrd="0" parTransId="{742F16DA-94D8-4C9C-89A4-AF5804B787EC}" sibTransId="{A29A6B3B-53B2-4776-8A84-D1B0BBC17ADD}"/>
    <dgm:cxn modelId="{711477CD-F0F8-4F22-8245-45373FE358D4}" srcId="{C028994D-FD05-46D0-8D38-F900F98D0AFD}" destId="{0D10C5D8-38EB-4FD5-955E-3C1366616D8F}" srcOrd="0" destOrd="0" parTransId="{EB58DE93-3FFC-40B1-B5D3-89776132E9AE}" sibTransId="{7DD99E90-1611-4A26-BF7A-F93EE646707F}"/>
    <dgm:cxn modelId="{74E20CE1-A33A-4C99-BEDA-7C5BC4E258A8}" srcId="{C028994D-FD05-46D0-8D38-F900F98D0AFD}" destId="{1F1657FE-3CED-4754-95B2-B2B665B53CB9}" srcOrd="2" destOrd="0" parTransId="{92178781-9DEB-4D0A-8DF1-D4F7775D2348}" sibTransId="{5CECB88C-E6F7-4B16-A061-C5BA75FB3B75}"/>
    <dgm:cxn modelId="{193F22A1-E638-41CA-83E2-655A4E840E3F}" type="presParOf" srcId="{55792AC4-A8AE-4555-93B4-90D6A01CB535}" destId="{5B1A8BB2-A313-4030-9DF3-B9E415A5F918}" srcOrd="0" destOrd="0" presId="urn:microsoft.com/office/officeart/2005/8/layout/default"/>
    <dgm:cxn modelId="{8C6A314C-1FD6-4B7E-B68F-48D9CF80347E}" type="presParOf" srcId="{55792AC4-A8AE-4555-93B4-90D6A01CB535}" destId="{C36C60BA-4B1E-4F2C-BBBE-EB804C9D47FF}" srcOrd="1" destOrd="0" presId="urn:microsoft.com/office/officeart/2005/8/layout/default"/>
    <dgm:cxn modelId="{00EAE2D3-84FF-4C85-9229-52DE2AA610BE}" type="presParOf" srcId="{55792AC4-A8AE-4555-93B4-90D6A01CB535}" destId="{4EBE393A-EAAB-4140-BF45-8C9786C816FF}" srcOrd="2" destOrd="0" presId="urn:microsoft.com/office/officeart/2005/8/layout/default"/>
    <dgm:cxn modelId="{F8230F95-6C0B-45D5-B3B7-B31ABEFFD637}" type="presParOf" srcId="{55792AC4-A8AE-4555-93B4-90D6A01CB535}" destId="{AB64246E-A22E-4BD1-A430-105E57333F81}" srcOrd="3" destOrd="0" presId="urn:microsoft.com/office/officeart/2005/8/layout/default"/>
    <dgm:cxn modelId="{47FFD7A7-2F07-4044-9F64-B9C6B86C2DA3}" type="presParOf" srcId="{55792AC4-A8AE-4555-93B4-90D6A01CB535}" destId="{2C85FDDE-FE25-4055-ACCA-83FD5409051F}" srcOrd="4" destOrd="0" presId="urn:microsoft.com/office/officeart/2005/8/layout/default"/>
    <dgm:cxn modelId="{C3BC1130-E06D-40A5-8A81-625F1F780FFE}" type="presParOf" srcId="{55792AC4-A8AE-4555-93B4-90D6A01CB535}" destId="{209FB2F5-D5FD-4243-8A75-D5D7E50DEA4A}" srcOrd="5" destOrd="0" presId="urn:microsoft.com/office/officeart/2005/8/layout/default"/>
    <dgm:cxn modelId="{21E5CFE4-A42D-4D93-AD43-C74B28BD6CA2}" type="presParOf" srcId="{55792AC4-A8AE-4555-93B4-90D6A01CB535}" destId="{546896BC-F560-45A7-B56D-2A90CD1E2D9B}" srcOrd="6" destOrd="0" presId="urn:microsoft.com/office/officeart/2005/8/layout/default"/>
    <dgm:cxn modelId="{8AD2198F-ADD0-4365-8A57-D5B97FD59A1A}" type="presParOf" srcId="{55792AC4-A8AE-4555-93B4-90D6A01CB535}" destId="{75BB5E0C-0773-48E2-850A-40519DBF2821}" srcOrd="7" destOrd="0" presId="urn:microsoft.com/office/officeart/2005/8/layout/default"/>
    <dgm:cxn modelId="{9241DEF2-37E9-409F-A5B4-B1C8B7904C95}" type="presParOf" srcId="{55792AC4-A8AE-4555-93B4-90D6A01CB535}" destId="{2857FAE3-05AF-4E20-A86A-4D284883290B}" srcOrd="8" destOrd="0" presId="urn:microsoft.com/office/officeart/2005/8/layout/default"/>
    <dgm:cxn modelId="{490527B4-BEB5-4E6A-9632-5C4F272176F8}" type="presParOf" srcId="{55792AC4-A8AE-4555-93B4-90D6A01CB535}" destId="{A2BEF886-A439-4B80-815A-661DFA431794}" srcOrd="9" destOrd="0" presId="urn:microsoft.com/office/officeart/2005/8/layout/default"/>
    <dgm:cxn modelId="{376F09F7-9FC6-47AF-ADEF-C61BFB233864}" type="presParOf" srcId="{55792AC4-A8AE-4555-93B4-90D6A01CB535}" destId="{A25636C6-A395-445E-BB12-61627B417726}" srcOrd="10" destOrd="0" presId="urn:microsoft.com/office/officeart/2005/8/layout/default"/>
    <dgm:cxn modelId="{8A00AA7A-9491-43D3-9EE5-455731D7B1A1}" type="presParOf" srcId="{55792AC4-A8AE-4555-93B4-90D6A01CB535}" destId="{F14A6B3A-9DF4-4E4C-8E3D-42A57AD11CCC}" srcOrd="11" destOrd="0" presId="urn:microsoft.com/office/officeart/2005/8/layout/default"/>
    <dgm:cxn modelId="{26E69A59-F010-4EA6-926A-613339FEAAD3}" type="presParOf" srcId="{55792AC4-A8AE-4555-93B4-90D6A01CB535}" destId="{7CA631BB-A408-434A-8302-C71D7D7E3CBD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582AE7-98F6-4C5B-B068-8E33A52DCCCE}" type="doc">
      <dgm:prSet loTypeId="urn:microsoft.com/office/officeart/2005/8/layout/vList2" loCatId="list" qsTypeId="urn:microsoft.com/office/officeart/2005/8/quickstyle/3d5" qsCatId="3D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B01700D1-3657-4F20-AFB4-D69CC242996D}">
      <dgm:prSet phldrT="[Текст]" custT="1"/>
      <dgm:spPr/>
      <dgm:t>
        <a:bodyPr/>
        <a:lstStyle/>
        <a:p>
          <a:pPr algn="ctr"/>
          <a:r>
            <a:rPr lang="ru-RU" sz="2400" b="0"/>
            <a:t>Внешний мониторинг </a:t>
          </a:r>
          <a:endParaRPr lang="ru-RU" sz="2400" b="0" dirty="0"/>
        </a:p>
      </dgm:t>
    </dgm:pt>
    <dgm:pt modelId="{8C921C9E-E0E7-4A54-B894-8AE357E1F012}" type="parTrans" cxnId="{0F3F2F80-4790-4444-B2E9-C2324642F3AE}">
      <dgm:prSet/>
      <dgm:spPr/>
      <dgm:t>
        <a:bodyPr/>
        <a:lstStyle/>
        <a:p>
          <a:endParaRPr lang="ru-RU"/>
        </a:p>
      </dgm:t>
    </dgm:pt>
    <dgm:pt modelId="{2B356CA7-A64B-4018-B56F-0D183A26E52F}" type="sibTrans" cxnId="{0F3F2F80-4790-4444-B2E9-C2324642F3AE}">
      <dgm:prSet/>
      <dgm:spPr/>
      <dgm:t>
        <a:bodyPr/>
        <a:lstStyle/>
        <a:p>
          <a:endParaRPr lang="ru-RU"/>
        </a:p>
      </dgm:t>
    </dgm:pt>
    <dgm:pt modelId="{AA0B5EAC-2CFF-46A4-A58A-557D0DE14E9C}">
      <dgm:prSet phldrT="[Текст]"/>
      <dgm:spPr/>
      <dgm:t>
        <a:bodyPr/>
        <a:lstStyle/>
        <a:p>
          <a:r>
            <a:rPr lang="ru-RU" b="0" dirty="0">
              <a:solidFill>
                <a:schemeClr val="accent3">
                  <a:lumMod val="50000"/>
                </a:schemeClr>
              </a:solidFill>
            </a:rPr>
            <a:t>Модель комплексной педагогической диагностики развития ученика</a:t>
          </a:r>
        </a:p>
      </dgm:t>
    </dgm:pt>
    <dgm:pt modelId="{C3D4D28C-2BD4-4D86-9ED7-87F88C4A3BA2}" type="parTrans" cxnId="{51B889FC-CD51-48EE-9027-61E7AE16343A}">
      <dgm:prSet/>
      <dgm:spPr/>
      <dgm:t>
        <a:bodyPr/>
        <a:lstStyle/>
        <a:p>
          <a:endParaRPr lang="ru-RU"/>
        </a:p>
      </dgm:t>
    </dgm:pt>
    <dgm:pt modelId="{6FE14141-7372-44EA-B237-430DCBAC164F}" type="sibTrans" cxnId="{51B889FC-CD51-48EE-9027-61E7AE16343A}">
      <dgm:prSet/>
      <dgm:spPr/>
      <dgm:t>
        <a:bodyPr/>
        <a:lstStyle/>
        <a:p>
          <a:endParaRPr lang="ru-RU"/>
        </a:p>
      </dgm:t>
    </dgm:pt>
    <dgm:pt modelId="{0D5D25C7-6B4E-4B32-BEE4-21D96F611EF4}" type="pres">
      <dgm:prSet presAssocID="{D0582AE7-98F6-4C5B-B068-8E33A52DCCCE}" presName="linear" presStyleCnt="0">
        <dgm:presLayoutVars>
          <dgm:animLvl val="lvl"/>
          <dgm:resizeHandles val="exact"/>
        </dgm:presLayoutVars>
      </dgm:prSet>
      <dgm:spPr/>
    </dgm:pt>
    <dgm:pt modelId="{36F0C1DA-6027-458B-9FCF-D99C7630F672}" type="pres">
      <dgm:prSet presAssocID="{B01700D1-3657-4F20-AFB4-D69CC242996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62279C7-7FA1-498D-BA12-540B34D06297}" type="pres">
      <dgm:prSet presAssocID="{2B356CA7-A64B-4018-B56F-0D183A26E52F}" presName="spacer" presStyleCnt="0"/>
      <dgm:spPr/>
    </dgm:pt>
    <dgm:pt modelId="{D7B6F83B-57D7-46B4-9EB4-C8A4C0257E3D}" type="pres">
      <dgm:prSet presAssocID="{AA0B5EAC-2CFF-46A4-A58A-557D0DE14E9C}" presName="parentText" presStyleLbl="node1" presStyleIdx="1" presStyleCnt="2" custLinFactY="20332" custLinFactNeighborY="100000">
        <dgm:presLayoutVars>
          <dgm:chMax val="0"/>
          <dgm:bulletEnabled val="1"/>
        </dgm:presLayoutVars>
      </dgm:prSet>
      <dgm:spPr/>
    </dgm:pt>
  </dgm:ptLst>
  <dgm:cxnLst>
    <dgm:cxn modelId="{83E4BC54-99C9-42C9-ACE6-BB2516239422}" type="presOf" srcId="{D0582AE7-98F6-4C5B-B068-8E33A52DCCCE}" destId="{0D5D25C7-6B4E-4B32-BEE4-21D96F611EF4}" srcOrd="0" destOrd="0" presId="urn:microsoft.com/office/officeart/2005/8/layout/vList2"/>
    <dgm:cxn modelId="{0F3F2F80-4790-4444-B2E9-C2324642F3AE}" srcId="{D0582AE7-98F6-4C5B-B068-8E33A52DCCCE}" destId="{B01700D1-3657-4F20-AFB4-D69CC242996D}" srcOrd="0" destOrd="0" parTransId="{8C921C9E-E0E7-4A54-B894-8AE357E1F012}" sibTransId="{2B356CA7-A64B-4018-B56F-0D183A26E52F}"/>
    <dgm:cxn modelId="{629D7FD4-C64C-43B4-830C-0A188D36A40F}" type="presOf" srcId="{B01700D1-3657-4F20-AFB4-D69CC242996D}" destId="{36F0C1DA-6027-458B-9FCF-D99C7630F672}" srcOrd="0" destOrd="0" presId="urn:microsoft.com/office/officeart/2005/8/layout/vList2"/>
    <dgm:cxn modelId="{403E7FEF-1398-4EAD-AA94-FF751F2CD470}" type="presOf" srcId="{AA0B5EAC-2CFF-46A4-A58A-557D0DE14E9C}" destId="{D7B6F83B-57D7-46B4-9EB4-C8A4C0257E3D}" srcOrd="0" destOrd="0" presId="urn:microsoft.com/office/officeart/2005/8/layout/vList2"/>
    <dgm:cxn modelId="{51B889FC-CD51-48EE-9027-61E7AE16343A}" srcId="{D0582AE7-98F6-4C5B-B068-8E33A52DCCCE}" destId="{AA0B5EAC-2CFF-46A4-A58A-557D0DE14E9C}" srcOrd="1" destOrd="0" parTransId="{C3D4D28C-2BD4-4D86-9ED7-87F88C4A3BA2}" sibTransId="{6FE14141-7372-44EA-B237-430DCBAC164F}"/>
    <dgm:cxn modelId="{B88E5469-4268-4468-B804-6E4820820A54}" type="presParOf" srcId="{0D5D25C7-6B4E-4B32-BEE4-21D96F611EF4}" destId="{36F0C1DA-6027-458B-9FCF-D99C7630F672}" srcOrd="0" destOrd="0" presId="urn:microsoft.com/office/officeart/2005/8/layout/vList2"/>
    <dgm:cxn modelId="{068403C5-6B80-475C-9F35-A768ADD7C500}" type="presParOf" srcId="{0D5D25C7-6B4E-4B32-BEE4-21D96F611EF4}" destId="{862279C7-7FA1-498D-BA12-540B34D06297}" srcOrd="1" destOrd="0" presId="urn:microsoft.com/office/officeart/2005/8/layout/vList2"/>
    <dgm:cxn modelId="{32AC940C-F93A-441B-98CC-57A4B196A983}" type="presParOf" srcId="{0D5D25C7-6B4E-4B32-BEE4-21D96F611EF4}" destId="{D7B6F83B-57D7-46B4-9EB4-C8A4C0257E3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73E7791-F0A3-4E15-B992-452D997E91CB}" type="doc">
      <dgm:prSet loTypeId="urn:microsoft.com/office/officeart/2005/8/layout/chevron1" loCatId="process" qsTypeId="urn:microsoft.com/office/officeart/2005/8/quickstyle/3d5" qsCatId="3D" csTypeId="urn:microsoft.com/office/officeart/2005/8/colors/colorful5" csCatId="colorful" phldr="1"/>
      <dgm:spPr>
        <a:scene3d>
          <a:camera prst="obliqueTopRight" zoom="95000"/>
          <a:lightRig rig="flat" dir="t"/>
        </a:scene3d>
      </dgm:spPr>
    </dgm:pt>
    <dgm:pt modelId="{21490C84-BEAD-45B6-BB41-81D66616C0B0}">
      <dgm:prSet phldrT="[Текст]" custT="1"/>
      <dgm:spPr/>
      <dgm:t>
        <a:bodyPr/>
        <a:lstStyle/>
        <a:p>
          <a:r>
            <a:rPr lang="ru-RU" sz="1600" dirty="0"/>
            <a:t>Модель мониторинга</a:t>
          </a:r>
        </a:p>
        <a:p>
          <a:r>
            <a:rPr lang="ru-RU" sz="1600" dirty="0"/>
            <a:t>1992-2008 года</a:t>
          </a:r>
        </a:p>
      </dgm:t>
    </dgm:pt>
    <dgm:pt modelId="{C667DE3A-FFC2-41C7-B7B0-987BF5D49B5E}" type="parTrans" cxnId="{A978F805-F496-49C6-879A-BF03E9DF837B}">
      <dgm:prSet/>
      <dgm:spPr/>
      <dgm:t>
        <a:bodyPr/>
        <a:lstStyle/>
        <a:p>
          <a:endParaRPr lang="ru-RU"/>
        </a:p>
      </dgm:t>
    </dgm:pt>
    <dgm:pt modelId="{F547976B-B444-42F7-BDCB-E94965C7B60D}" type="sibTrans" cxnId="{A978F805-F496-49C6-879A-BF03E9DF837B}">
      <dgm:prSet/>
      <dgm:spPr/>
      <dgm:t>
        <a:bodyPr/>
        <a:lstStyle/>
        <a:p>
          <a:endParaRPr lang="ru-RU"/>
        </a:p>
      </dgm:t>
    </dgm:pt>
    <dgm:pt modelId="{0D7D5A23-315A-47A6-9BF3-E01F7EC43058}">
      <dgm:prSet phldrT="[Текст]" custT="1"/>
      <dgm:spPr/>
      <dgm:t>
        <a:bodyPr/>
        <a:lstStyle/>
        <a:p>
          <a:r>
            <a:rPr lang="ru-RU" sz="1600" dirty="0"/>
            <a:t>Инновационная деятельность</a:t>
          </a:r>
        </a:p>
        <a:p>
          <a:r>
            <a:rPr lang="ru-RU" sz="1600" dirty="0"/>
            <a:t> с 2008 года</a:t>
          </a:r>
        </a:p>
      </dgm:t>
    </dgm:pt>
    <dgm:pt modelId="{055D219C-919C-469A-8A28-337215E4790A}" type="parTrans" cxnId="{66AE0700-1665-450C-96F9-87CF2E8D3297}">
      <dgm:prSet/>
      <dgm:spPr/>
      <dgm:t>
        <a:bodyPr/>
        <a:lstStyle/>
        <a:p>
          <a:endParaRPr lang="ru-RU"/>
        </a:p>
      </dgm:t>
    </dgm:pt>
    <dgm:pt modelId="{9C5A59D5-24E7-414F-AF9F-9A870C0A16FA}" type="sibTrans" cxnId="{66AE0700-1665-450C-96F9-87CF2E8D3297}">
      <dgm:prSet/>
      <dgm:spPr/>
      <dgm:t>
        <a:bodyPr/>
        <a:lstStyle/>
        <a:p>
          <a:endParaRPr lang="ru-RU"/>
        </a:p>
      </dgm:t>
    </dgm:pt>
    <dgm:pt modelId="{6EE7F0A7-3ACD-4598-A10C-C831FDEF507A}">
      <dgm:prSet phldrT="[Текст]" custT="1"/>
      <dgm:spPr/>
      <dgm:t>
        <a:bodyPr/>
        <a:lstStyle/>
        <a:p>
          <a:r>
            <a:rPr lang="ru-RU" sz="1600" dirty="0"/>
            <a:t>Новая модель </a:t>
          </a:r>
        </a:p>
        <a:p>
          <a:r>
            <a:rPr lang="ru-RU" sz="1600" dirty="0"/>
            <a:t>с 2010 года</a:t>
          </a:r>
        </a:p>
      </dgm:t>
    </dgm:pt>
    <dgm:pt modelId="{0DE2EF71-8686-4930-86F0-FA2944AF74E7}" type="parTrans" cxnId="{DAA7B43F-7079-4D29-993A-4DFEC1A48E7B}">
      <dgm:prSet/>
      <dgm:spPr/>
      <dgm:t>
        <a:bodyPr/>
        <a:lstStyle/>
        <a:p>
          <a:endParaRPr lang="ru-RU"/>
        </a:p>
      </dgm:t>
    </dgm:pt>
    <dgm:pt modelId="{591AC096-A37A-40EF-8BD8-47EA48C0F35E}" type="sibTrans" cxnId="{DAA7B43F-7079-4D29-993A-4DFEC1A48E7B}">
      <dgm:prSet/>
      <dgm:spPr/>
      <dgm:t>
        <a:bodyPr/>
        <a:lstStyle/>
        <a:p>
          <a:endParaRPr lang="ru-RU"/>
        </a:p>
      </dgm:t>
    </dgm:pt>
    <dgm:pt modelId="{BDC4A2C3-CA8F-4A38-9D60-D2A95D9622F6}" type="pres">
      <dgm:prSet presAssocID="{A73E7791-F0A3-4E15-B992-452D997E91CB}" presName="Name0" presStyleCnt="0">
        <dgm:presLayoutVars>
          <dgm:dir/>
          <dgm:animLvl val="lvl"/>
          <dgm:resizeHandles val="exact"/>
        </dgm:presLayoutVars>
      </dgm:prSet>
      <dgm:spPr/>
    </dgm:pt>
    <dgm:pt modelId="{3B4B470D-DF8E-40CB-A99E-9816BC48F342}" type="pres">
      <dgm:prSet presAssocID="{21490C84-BEAD-45B6-BB41-81D66616C0B0}" presName="parTxOnly" presStyleLbl="node1" presStyleIdx="0" presStyleCnt="3" custLinFactNeighborX="-27863" custLinFactNeighborY="72259">
        <dgm:presLayoutVars>
          <dgm:chMax val="0"/>
          <dgm:chPref val="0"/>
          <dgm:bulletEnabled val="1"/>
        </dgm:presLayoutVars>
      </dgm:prSet>
      <dgm:spPr/>
    </dgm:pt>
    <dgm:pt modelId="{3BB32EFB-2453-4318-BBA5-9ED2A00587B1}" type="pres">
      <dgm:prSet presAssocID="{F547976B-B444-42F7-BDCB-E94965C7B60D}" presName="parTxOnlySpace" presStyleCnt="0"/>
      <dgm:spPr/>
    </dgm:pt>
    <dgm:pt modelId="{BB9E6835-53CB-4203-A44A-AC6C52D63CAA}" type="pres">
      <dgm:prSet presAssocID="{0D7D5A23-315A-47A6-9BF3-E01F7EC43058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A0297403-5D64-419F-9B58-D8BA4B9FD3A8}" type="pres">
      <dgm:prSet presAssocID="{9C5A59D5-24E7-414F-AF9F-9A870C0A16FA}" presName="parTxOnlySpace" presStyleCnt="0"/>
      <dgm:spPr/>
    </dgm:pt>
    <dgm:pt modelId="{C88B750C-C023-44E6-8BC1-7FBB12A08C56}" type="pres">
      <dgm:prSet presAssocID="{6EE7F0A7-3ACD-4598-A10C-C831FDEF507A}" presName="parTxOnly" presStyleLbl="node1" presStyleIdx="2" presStyleCnt="3" custLinFactNeighborX="95928" custLinFactNeighborY="-68710">
        <dgm:presLayoutVars>
          <dgm:chMax val="0"/>
          <dgm:chPref val="0"/>
          <dgm:bulletEnabled val="1"/>
        </dgm:presLayoutVars>
      </dgm:prSet>
      <dgm:spPr/>
    </dgm:pt>
  </dgm:ptLst>
  <dgm:cxnLst>
    <dgm:cxn modelId="{66AE0700-1665-450C-96F9-87CF2E8D3297}" srcId="{A73E7791-F0A3-4E15-B992-452D997E91CB}" destId="{0D7D5A23-315A-47A6-9BF3-E01F7EC43058}" srcOrd="1" destOrd="0" parTransId="{055D219C-919C-469A-8A28-337215E4790A}" sibTransId="{9C5A59D5-24E7-414F-AF9F-9A870C0A16FA}"/>
    <dgm:cxn modelId="{A978F805-F496-49C6-879A-BF03E9DF837B}" srcId="{A73E7791-F0A3-4E15-B992-452D997E91CB}" destId="{21490C84-BEAD-45B6-BB41-81D66616C0B0}" srcOrd="0" destOrd="0" parTransId="{C667DE3A-FFC2-41C7-B7B0-987BF5D49B5E}" sibTransId="{F547976B-B444-42F7-BDCB-E94965C7B60D}"/>
    <dgm:cxn modelId="{DAA7B43F-7079-4D29-993A-4DFEC1A48E7B}" srcId="{A73E7791-F0A3-4E15-B992-452D997E91CB}" destId="{6EE7F0A7-3ACD-4598-A10C-C831FDEF507A}" srcOrd="2" destOrd="0" parTransId="{0DE2EF71-8686-4930-86F0-FA2944AF74E7}" sibTransId="{591AC096-A37A-40EF-8BD8-47EA48C0F35E}"/>
    <dgm:cxn modelId="{14A8E075-D1B8-499B-81BA-91D3B5BC77F8}" type="presOf" srcId="{0D7D5A23-315A-47A6-9BF3-E01F7EC43058}" destId="{BB9E6835-53CB-4203-A44A-AC6C52D63CAA}" srcOrd="0" destOrd="0" presId="urn:microsoft.com/office/officeart/2005/8/layout/chevron1"/>
    <dgm:cxn modelId="{3A305ABA-31E2-4DEF-B58D-AA2058873A3F}" type="presOf" srcId="{A73E7791-F0A3-4E15-B992-452D997E91CB}" destId="{BDC4A2C3-CA8F-4A38-9D60-D2A95D9622F6}" srcOrd="0" destOrd="0" presId="urn:microsoft.com/office/officeart/2005/8/layout/chevron1"/>
    <dgm:cxn modelId="{4E3A06DF-FD5A-4930-9455-1A493404230B}" type="presOf" srcId="{21490C84-BEAD-45B6-BB41-81D66616C0B0}" destId="{3B4B470D-DF8E-40CB-A99E-9816BC48F342}" srcOrd="0" destOrd="0" presId="urn:microsoft.com/office/officeart/2005/8/layout/chevron1"/>
    <dgm:cxn modelId="{29D4C5F5-9A09-4FA1-959B-5D66D4254F43}" type="presOf" srcId="{6EE7F0A7-3ACD-4598-A10C-C831FDEF507A}" destId="{C88B750C-C023-44E6-8BC1-7FBB12A08C56}" srcOrd="0" destOrd="0" presId="urn:microsoft.com/office/officeart/2005/8/layout/chevron1"/>
    <dgm:cxn modelId="{DC89CC8E-6F34-486A-B96F-8A12E26A40B6}" type="presParOf" srcId="{BDC4A2C3-CA8F-4A38-9D60-D2A95D9622F6}" destId="{3B4B470D-DF8E-40CB-A99E-9816BC48F342}" srcOrd="0" destOrd="0" presId="urn:microsoft.com/office/officeart/2005/8/layout/chevron1"/>
    <dgm:cxn modelId="{10E8CAF0-47E0-4AD6-8EFF-02ABA6463672}" type="presParOf" srcId="{BDC4A2C3-CA8F-4A38-9D60-D2A95D9622F6}" destId="{3BB32EFB-2453-4318-BBA5-9ED2A00587B1}" srcOrd="1" destOrd="0" presId="urn:microsoft.com/office/officeart/2005/8/layout/chevron1"/>
    <dgm:cxn modelId="{81D926FB-ADBE-4E41-A6F3-CD95E8214065}" type="presParOf" srcId="{BDC4A2C3-CA8F-4A38-9D60-D2A95D9622F6}" destId="{BB9E6835-53CB-4203-A44A-AC6C52D63CAA}" srcOrd="2" destOrd="0" presId="urn:microsoft.com/office/officeart/2005/8/layout/chevron1"/>
    <dgm:cxn modelId="{48827197-E38C-4EF2-B920-A8FD78AEF4DB}" type="presParOf" srcId="{BDC4A2C3-CA8F-4A38-9D60-D2A95D9622F6}" destId="{A0297403-5D64-419F-9B58-D8BA4B9FD3A8}" srcOrd="3" destOrd="0" presId="urn:microsoft.com/office/officeart/2005/8/layout/chevron1"/>
    <dgm:cxn modelId="{9443359E-EADC-410A-A804-3580F35E01E6}" type="presParOf" srcId="{BDC4A2C3-CA8F-4A38-9D60-D2A95D9622F6}" destId="{C88B750C-C023-44E6-8BC1-7FBB12A08C56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4CC6C1-A34E-4B50-926A-112BC63EB237}">
      <dsp:nvSpPr>
        <dsp:cNvPr id="0" name=""/>
        <dsp:cNvSpPr/>
      </dsp:nvSpPr>
      <dsp:spPr>
        <a:xfrm>
          <a:off x="0" y="172134"/>
          <a:ext cx="2159162" cy="68445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 err="1"/>
            <a:t>Обученность</a:t>
          </a:r>
          <a:endParaRPr lang="ru-RU" sz="2400" kern="1200" dirty="0"/>
        </a:p>
      </dsp:txBody>
      <dsp:txXfrm>
        <a:off x="33412" y="205546"/>
        <a:ext cx="2092338" cy="617626"/>
      </dsp:txXfrm>
    </dsp:sp>
    <dsp:sp modelId="{96378F4B-8DA5-4465-947F-37AD7B1B4EB0}">
      <dsp:nvSpPr>
        <dsp:cNvPr id="0" name=""/>
        <dsp:cNvSpPr/>
      </dsp:nvSpPr>
      <dsp:spPr>
        <a:xfrm>
          <a:off x="0" y="1096056"/>
          <a:ext cx="2159162" cy="684450"/>
        </a:xfrm>
        <a:prstGeom prst="roundRect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accent1">
                  <a:lumMod val="50000"/>
                </a:schemeClr>
              </a:solidFill>
            </a:rPr>
            <a:t>ДКР по методике В.Н. Максимовой</a:t>
          </a:r>
        </a:p>
      </dsp:txBody>
      <dsp:txXfrm>
        <a:off x="33412" y="1129468"/>
        <a:ext cx="2092338" cy="6176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1A8BB2-A313-4030-9DF3-B9E415A5F918}">
      <dsp:nvSpPr>
        <dsp:cNvPr id="0" name=""/>
        <dsp:cNvSpPr/>
      </dsp:nvSpPr>
      <dsp:spPr>
        <a:xfrm>
          <a:off x="0" y="289755"/>
          <a:ext cx="1204410" cy="722646"/>
        </a:xfrm>
        <a:prstGeom prst="rect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 err="1"/>
            <a:t>Компетент-ность</a:t>
          </a:r>
          <a:r>
            <a:rPr lang="ru-RU" sz="1100" kern="1200" dirty="0"/>
            <a:t> </a:t>
          </a:r>
        </a:p>
      </dsp:txBody>
      <dsp:txXfrm>
        <a:off x="0" y="289755"/>
        <a:ext cx="1204410" cy="722646"/>
      </dsp:txXfrm>
    </dsp:sp>
    <dsp:sp modelId="{4EBE393A-EAAB-4140-BF45-8C9786C816FF}">
      <dsp:nvSpPr>
        <dsp:cNvPr id="0" name=""/>
        <dsp:cNvSpPr/>
      </dsp:nvSpPr>
      <dsp:spPr>
        <a:xfrm>
          <a:off x="1324851" y="289755"/>
          <a:ext cx="1204410" cy="722646"/>
        </a:xfrm>
        <a:prstGeom prst="rect">
          <a:avLst/>
        </a:prstGeom>
        <a:solidFill>
          <a:schemeClr val="accent6">
            <a:shade val="50000"/>
            <a:hueOff val="-131913"/>
            <a:satOff val="8794"/>
            <a:lumOff val="11481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Тесты </a:t>
          </a:r>
          <a:r>
            <a:rPr lang="ru-RU" sz="1400" kern="1200"/>
            <a:t>по</a:t>
          </a:r>
          <a:r>
            <a:rPr lang="ru-RU" sz="1100" kern="1200"/>
            <a:t> новой системе</a:t>
          </a:r>
          <a:endParaRPr lang="ru-RU" sz="1100" kern="1200" dirty="0"/>
        </a:p>
      </dsp:txBody>
      <dsp:txXfrm>
        <a:off x="1324851" y="289755"/>
        <a:ext cx="1204410" cy="722646"/>
      </dsp:txXfrm>
    </dsp:sp>
    <dsp:sp modelId="{2C85FDDE-FE25-4055-ACCA-83FD5409051F}">
      <dsp:nvSpPr>
        <dsp:cNvPr id="0" name=""/>
        <dsp:cNvSpPr/>
      </dsp:nvSpPr>
      <dsp:spPr>
        <a:xfrm>
          <a:off x="2649703" y="289755"/>
          <a:ext cx="1204410" cy="722646"/>
        </a:xfrm>
        <a:prstGeom prst="rect">
          <a:avLst/>
        </a:prstGeom>
        <a:solidFill>
          <a:schemeClr val="accent6">
            <a:shade val="50000"/>
            <a:hueOff val="-263826"/>
            <a:satOff val="17589"/>
            <a:lumOff val="2296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Технологи-ческие карты</a:t>
          </a:r>
          <a:endParaRPr lang="ru-RU" sz="1400" kern="1200" dirty="0"/>
        </a:p>
      </dsp:txBody>
      <dsp:txXfrm>
        <a:off x="2649703" y="289755"/>
        <a:ext cx="1204410" cy="722646"/>
      </dsp:txXfrm>
    </dsp:sp>
    <dsp:sp modelId="{546896BC-F560-45A7-B56D-2A90CD1E2D9B}">
      <dsp:nvSpPr>
        <dsp:cNvPr id="0" name=""/>
        <dsp:cNvSpPr/>
      </dsp:nvSpPr>
      <dsp:spPr>
        <a:xfrm>
          <a:off x="0" y="1132842"/>
          <a:ext cx="1204410" cy="722646"/>
        </a:xfrm>
        <a:prstGeom prst="rect">
          <a:avLst/>
        </a:prstGeom>
        <a:solidFill>
          <a:schemeClr val="accent6">
            <a:shade val="50000"/>
            <a:hueOff val="-395739"/>
            <a:satOff val="26383"/>
            <a:lumOff val="34444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Тесты по новой системе</a:t>
          </a:r>
          <a:endParaRPr lang="ru-RU" sz="1400" kern="1200" dirty="0"/>
        </a:p>
      </dsp:txBody>
      <dsp:txXfrm>
        <a:off x="0" y="1132842"/>
        <a:ext cx="1204410" cy="722646"/>
      </dsp:txXfrm>
    </dsp:sp>
    <dsp:sp modelId="{2857FAE3-05AF-4E20-A86A-4D284883290B}">
      <dsp:nvSpPr>
        <dsp:cNvPr id="0" name=""/>
        <dsp:cNvSpPr/>
      </dsp:nvSpPr>
      <dsp:spPr>
        <a:xfrm>
          <a:off x="1324851" y="1132842"/>
          <a:ext cx="1204410" cy="722646"/>
        </a:xfrm>
        <a:prstGeom prst="rect">
          <a:avLst/>
        </a:prstGeom>
        <a:solidFill>
          <a:schemeClr val="accent6">
            <a:shade val="50000"/>
            <a:hueOff val="-395739"/>
            <a:satOff val="26383"/>
            <a:lumOff val="34444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Карты сопровождения подготовки к ЕГЭ и ГИА</a:t>
          </a:r>
          <a:endParaRPr lang="ru-RU" sz="1100" kern="1200" dirty="0"/>
        </a:p>
      </dsp:txBody>
      <dsp:txXfrm>
        <a:off x="1324851" y="1132842"/>
        <a:ext cx="1204410" cy="722646"/>
      </dsp:txXfrm>
    </dsp:sp>
    <dsp:sp modelId="{A25636C6-A395-445E-BB12-61627B417726}">
      <dsp:nvSpPr>
        <dsp:cNvPr id="0" name=""/>
        <dsp:cNvSpPr/>
      </dsp:nvSpPr>
      <dsp:spPr>
        <a:xfrm>
          <a:off x="2649703" y="1132842"/>
          <a:ext cx="1204410" cy="722646"/>
        </a:xfrm>
        <a:prstGeom prst="rect">
          <a:avLst/>
        </a:prstGeom>
        <a:solidFill>
          <a:schemeClr val="accent6">
            <a:shade val="50000"/>
            <a:hueOff val="-263826"/>
            <a:satOff val="17589"/>
            <a:lumOff val="2296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Портфолио</a:t>
          </a:r>
          <a:endParaRPr lang="ru-RU" sz="1400" kern="1200" dirty="0"/>
        </a:p>
      </dsp:txBody>
      <dsp:txXfrm>
        <a:off x="2649703" y="1132842"/>
        <a:ext cx="1204410" cy="722646"/>
      </dsp:txXfrm>
    </dsp:sp>
    <dsp:sp modelId="{7CA631BB-A408-434A-8302-C71D7D7E3CBD}">
      <dsp:nvSpPr>
        <dsp:cNvPr id="0" name=""/>
        <dsp:cNvSpPr/>
      </dsp:nvSpPr>
      <dsp:spPr>
        <a:xfrm>
          <a:off x="1324851" y="1975930"/>
          <a:ext cx="1204410" cy="722646"/>
        </a:xfrm>
        <a:prstGeom prst="rect">
          <a:avLst/>
        </a:prstGeom>
        <a:solidFill>
          <a:schemeClr val="accent6">
            <a:shade val="50000"/>
            <a:hueOff val="-131913"/>
            <a:satOff val="8794"/>
            <a:lumOff val="11481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PISA</a:t>
          </a:r>
          <a:endParaRPr lang="ru-RU" sz="1100" kern="1200" dirty="0"/>
        </a:p>
      </dsp:txBody>
      <dsp:txXfrm>
        <a:off x="1324851" y="1975930"/>
        <a:ext cx="1204410" cy="7226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F0C1DA-6027-458B-9FCF-D99C7630F672}">
      <dsp:nvSpPr>
        <dsp:cNvPr id="0" name=""/>
        <dsp:cNvSpPr/>
      </dsp:nvSpPr>
      <dsp:spPr>
        <a:xfrm>
          <a:off x="0" y="52632"/>
          <a:ext cx="2159162" cy="945945"/>
        </a:xfrm>
        <a:prstGeom prst="round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kern="1200"/>
            <a:t>Внешний мониторинг </a:t>
          </a:r>
          <a:endParaRPr lang="ru-RU" sz="2400" b="0" kern="1200" dirty="0"/>
        </a:p>
      </dsp:txBody>
      <dsp:txXfrm>
        <a:off x="46177" y="98809"/>
        <a:ext cx="2066808" cy="853591"/>
      </dsp:txXfrm>
    </dsp:sp>
    <dsp:sp modelId="{D7B6F83B-57D7-46B4-9EB4-C8A4C0257E3D}">
      <dsp:nvSpPr>
        <dsp:cNvPr id="0" name=""/>
        <dsp:cNvSpPr/>
      </dsp:nvSpPr>
      <dsp:spPr>
        <a:xfrm>
          <a:off x="0" y="1091530"/>
          <a:ext cx="2159162" cy="945945"/>
        </a:xfrm>
        <a:prstGeom prst="roundRect">
          <a:avLst/>
        </a:prstGeom>
        <a:solidFill>
          <a:schemeClr val="accent3">
            <a:shade val="50000"/>
            <a:hueOff val="267556"/>
            <a:satOff val="-4269"/>
            <a:lumOff val="41107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solidFill>
                <a:schemeClr val="accent3">
                  <a:lumMod val="50000"/>
                </a:schemeClr>
              </a:solidFill>
            </a:rPr>
            <a:t>Модель комплексной педагогической диагностики развития ученика</a:t>
          </a:r>
        </a:p>
      </dsp:txBody>
      <dsp:txXfrm>
        <a:off x="46177" y="1137707"/>
        <a:ext cx="2066808" cy="8535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B470D-DF8E-40CB-A99E-9816BC48F342}">
      <dsp:nvSpPr>
        <dsp:cNvPr id="0" name=""/>
        <dsp:cNvSpPr/>
      </dsp:nvSpPr>
      <dsp:spPr>
        <a:xfrm>
          <a:off x="0" y="52303"/>
          <a:ext cx="2653938" cy="1061575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 zoom="95000"/>
          <a:lightRig rig="flat" dir="t"/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Модель мониторинга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1992-2008 года</a:t>
          </a:r>
        </a:p>
      </dsp:txBody>
      <dsp:txXfrm>
        <a:off x="530788" y="52303"/>
        <a:ext cx="1592363" cy="1061575"/>
      </dsp:txXfrm>
    </dsp:sp>
    <dsp:sp modelId="{BB9E6835-53CB-4203-A44A-AC6C52D63CAA}">
      <dsp:nvSpPr>
        <dsp:cNvPr id="0" name=""/>
        <dsp:cNvSpPr/>
      </dsp:nvSpPr>
      <dsp:spPr>
        <a:xfrm>
          <a:off x="2390723" y="26151"/>
          <a:ext cx="2653938" cy="1061575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  <a:scene3d>
          <a:camera prst="obliqueTopRight" zoom="95000"/>
          <a:lightRig rig="flat" dir="t"/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Инновационная деятельность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 с 2008 года</a:t>
          </a:r>
        </a:p>
      </dsp:txBody>
      <dsp:txXfrm>
        <a:off x="2921511" y="26151"/>
        <a:ext cx="1592363" cy="1061575"/>
      </dsp:txXfrm>
    </dsp:sp>
    <dsp:sp modelId="{C88B750C-C023-44E6-8BC1-7FBB12A08C56}">
      <dsp:nvSpPr>
        <dsp:cNvPr id="0" name=""/>
        <dsp:cNvSpPr/>
      </dsp:nvSpPr>
      <dsp:spPr>
        <a:xfrm>
          <a:off x="4781446" y="0"/>
          <a:ext cx="2653938" cy="1061575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cene3d>
          <a:camera prst="obliqueTopRight" zoom="95000"/>
          <a:lightRig rig="flat" dir="t"/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Новая модель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с 2010 года</a:t>
          </a:r>
        </a:p>
      </dsp:txBody>
      <dsp:txXfrm>
        <a:off x="5312234" y="0"/>
        <a:ext cx="1592363" cy="10615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DC348-601C-454D-AB3E-910BAD28013B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6A673-6244-413F-8CDA-B4E2567210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871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0A9B3-28E9-401B-9D00-F78008353508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02394-0B0A-4EDE-B9F5-8E02A1CBA1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619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ложк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E31CA50-4D02-42EE-B4EA-4F88587961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723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91680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0C49-EE9D-46BF-B6A2-B049B687DA5D}" type="datetime1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691680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5310705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6"/>
          </p:nvPr>
        </p:nvSpPr>
        <p:spPr>
          <a:xfrm>
            <a:off x="5310705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7821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305E-DE6A-4729-BCFA-EDC1CB7A887A}" type="datetime1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691680" y="1275606"/>
            <a:ext cx="3513857" cy="3456384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5310705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6"/>
          </p:nvPr>
        </p:nvSpPr>
        <p:spPr>
          <a:xfrm>
            <a:off x="5310705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4393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447E8-08E5-4BBA-B2B9-9568E2697E8E}" type="datetime1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691680" y="1275606"/>
            <a:ext cx="3513857" cy="3456384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5310705" y="1275606"/>
            <a:ext cx="3513857" cy="3456384"/>
          </a:xfrm>
        </p:spPr>
        <p:txBody>
          <a:bodyPr anchor="ctr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53057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03498"/>
            <a:ext cx="3888431" cy="82809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40982-2764-40A5-A15C-3F4B86BA9319}" type="datetime1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4932040" y="1131590"/>
            <a:ext cx="388843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67644" y="0"/>
            <a:ext cx="3220419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1275606"/>
            <a:ext cx="3892522" cy="3456384"/>
          </a:xfrm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1292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 userDrawn="1"/>
        </p:nvSpPr>
        <p:spPr>
          <a:xfrm rot="18900000">
            <a:off x="2171244" y="3657969"/>
            <a:ext cx="4298221" cy="462694"/>
          </a:xfrm>
          <a:prstGeom prst="rect">
            <a:avLst/>
          </a:pr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 rot="18900000">
            <a:off x="5789896" y="3740667"/>
            <a:ext cx="1439398" cy="1439398"/>
          </a:xfrm>
          <a:prstGeom prst="rect">
            <a:avLst/>
          </a:prstGeom>
          <a:solidFill>
            <a:srgbClr val="00C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 userDrawn="1"/>
        </p:nvSpPr>
        <p:spPr>
          <a:xfrm rot="18900000">
            <a:off x="6922337" y="61547"/>
            <a:ext cx="1439398" cy="1439398"/>
          </a:xfrm>
          <a:prstGeom prst="rect">
            <a:avLst/>
          </a:prstGeom>
          <a:solidFill>
            <a:srgbClr val="F26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03498"/>
            <a:ext cx="3888431" cy="82809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DA06B-CFDB-4B86-A38B-2382B61397EA}" type="datetime1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5148064" y="726825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  <p:custDataLst>
              <p:custData r:id="rId1"/>
            </p:custDataLst>
          </p:nvPr>
        </p:nvSpPr>
        <p:spPr>
          <a:xfrm>
            <a:off x="1691681" y="1275606"/>
            <a:ext cx="2169524" cy="2304256"/>
          </a:xfrm>
          <a:prstGeom prst="rect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7"/>
          </p:nvPr>
        </p:nvSpPr>
        <p:spPr>
          <a:xfrm>
            <a:off x="7081842" y="-120031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4" name="Рисунок 2"/>
          <p:cNvSpPr>
            <a:spLocks noGrp="1"/>
          </p:cNvSpPr>
          <p:nvPr>
            <p:ph type="pic" idx="18"/>
          </p:nvPr>
        </p:nvSpPr>
        <p:spPr>
          <a:xfrm>
            <a:off x="7069596" y="265396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5" name="Рисунок 2"/>
          <p:cNvSpPr>
            <a:spLocks noGrp="1"/>
          </p:cNvSpPr>
          <p:nvPr>
            <p:ph type="pic" idx="19"/>
          </p:nvPr>
        </p:nvSpPr>
        <p:spPr>
          <a:xfrm>
            <a:off x="3226532" y="265396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7" name="Прямоугольник 16"/>
          <p:cNvSpPr/>
          <p:nvPr userDrawn="1"/>
        </p:nvSpPr>
        <p:spPr>
          <a:xfrm rot="18900000">
            <a:off x="6476580" y="481077"/>
            <a:ext cx="673246" cy="45719"/>
          </a:xfrm>
          <a:prstGeom prst="rect">
            <a:avLst/>
          </a:pr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767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Два объект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1" y="1544381"/>
            <a:ext cx="2772308" cy="101410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C0A6-26FC-4C6C-BC8C-69760912FB24}" type="datetime1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4588063" y="0"/>
            <a:ext cx="2252189" cy="2571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  <p:custDataLst>
              <p:custData r:id="rId1"/>
            </p:custDataLst>
          </p:nvPr>
        </p:nvSpPr>
        <p:spPr>
          <a:xfrm>
            <a:off x="1691680" y="2666497"/>
            <a:ext cx="2700299" cy="920638"/>
          </a:xfrm>
          <a:prstGeom prst="rect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Рисунок 2"/>
          <p:cNvSpPr>
            <a:spLocks noGrp="1"/>
          </p:cNvSpPr>
          <p:nvPr>
            <p:ph type="pic" idx="16"/>
          </p:nvPr>
        </p:nvSpPr>
        <p:spPr>
          <a:xfrm>
            <a:off x="4588063" y="2643758"/>
            <a:ext cx="4555937" cy="24997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20" name="Рисунок 2"/>
          <p:cNvSpPr>
            <a:spLocks noGrp="1"/>
          </p:cNvSpPr>
          <p:nvPr>
            <p:ph type="pic" idx="17"/>
          </p:nvPr>
        </p:nvSpPr>
        <p:spPr>
          <a:xfrm>
            <a:off x="6912768" y="0"/>
            <a:ext cx="2231232" cy="2571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4378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3C57F-92A9-472B-88B9-AEB59DD80E27}" type="datetime1">
              <a:rPr lang="ru-RU" smtClean="0"/>
              <a:pPr/>
              <a:t>24.03.2022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86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3B26-30B4-4EE7-B25A-597A156C8368}" type="datetime1">
              <a:rPr lang="ru-RU" smtClean="0"/>
              <a:pPr/>
              <a:t>24.03.2022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501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463" y="303498"/>
            <a:ext cx="2627509" cy="154817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2463" y="1923678"/>
            <a:ext cx="2627509" cy="26709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34CC1-A8EA-4A67-8857-B875F9F15488}" type="datetime1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2"/>
          <p:cNvSpPr>
            <a:spLocks noGrp="1"/>
          </p:cNvSpPr>
          <p:nvPr>
            <p:ph sz="half" idx="13"/>
          </p:nvPr>
        </p:nvSpPr>
        <p:spPr>
          <a:xfrm>
            <a:off x="4588063" y="303497"/>
            <a:ext cx="4232409" cy="4298511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14323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463" y="3478843"/>
            <a:ext cx="5486400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39652" y="87474"/>
            <a:ext cx="7596844" cy="3276363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2463" y="3975906"/>
            <a:ext cx="5486400" cy="603647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85FE-7502-42DD-9C99-22230E224817}" type="datetime1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499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Два объекта">
    <p:bg>
      <p:bgPr>
        <a:gradFill>
          <a:gsLst>
            <a:gs pos="0">
              <a:srgbClr val="0072DF"/>
            </a:gs>
            <a:gs pos="100000">
              <a:srgbClr val="003E8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D93D-F9B5-4A7A-8567-1C61FE40F3F3}" type="datetime1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44165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Два объекта">
    <p:bg>
      <p:bgPr>
        <a:solidFill>
          <a:srgbClr val="00B0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34CB-239E-4355-B891-05A612BCD219}" type="datetime1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73304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Два объекта">
    <p:bg>
      <p:bgPr>
        <a:solidFill>
          <a:srgbClr val="F26F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58B5-A929-41AC-A76E-99C5FDB10AF3}" type="datetime1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34061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Два объекта">
    <p:bg>
      <p:bgPr>
        <a:solidFill>
          <a:srgbClr val="00C1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04E2A-D822-4A4F-B6DA-5E97CDAA9F2A}" type="datetime1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12330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2463" y="303497"/>
            <a:ext cx="7110566" cy="82809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2463" y="1311610"/>
            <a:ext cx="7110566" cy="331236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2ABC-F446-4C32-B396-3B4504EBC8E6}" type="datetime1">
              <a:rPr lang="ru-RU" smtClean="0"/>
              <a:pPr/>
              <a:t>24.03.2022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386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3098A-50EF-40CD-BDCD-3791B8F42B0D}" type="datetime1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512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463" y="2031690"/>
            <a:ext cx="7110566" cy="252028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2463" y="402492"/>
            <a:ext cx="7110566" cy="137717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8B75B-3AFA-49E9-B7A9-2DE2C139D566}" type="datetime1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691680" y="1923678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87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91680" y="1347613"/>
            <a:ext cx="3513857" cy="3247009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94501-F38F-4042-9EA1-D7379B80EFB2}" type="datetime1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бъект 2"/>
          <p:cNvSpPr>
            <a:spLocks noGrp="1"/>
          </p:cNvSpPr>
          <p:nvPr>
            <p:ph sz="half" idx="13"/>
          </p:nvPr>
        </p:nvSpPr>
        <p:spPr>
          <a:xfrm>
            <a:off x="5306615" y="1354999"/>
            <a:ext cx="3513857" cy="3247009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03549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03498"/>
            <a:ext cx="7128792" cy="828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1680" y="1311610"/>
            <a:ext cx="7128792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74737" y="4803998"/>
            <a:ext cx="21336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CA5BB6B-C98F-474E-9E24-4E0F1BBFF726}" type="datetime1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692463" y="4803998"/>
            <a:ext cx="28956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70981" y="4803998"/>
            <a:ext cx="432048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31AC4C0-C0A6-4B97-BFEC-E7A1BCAE85B9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rcRect/>
          <a:stretch/>
        </p:blipFill>
        <p:spPr>
          <a:xfrm>
            <a:off x="0" y="19651"/>
            <a:ext cx="1352549" cy="512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1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5" r:id="rId2"/>
    <p:sldLayoutId id="2147483666" r:id="rId3"/>
    <p:sldLayoutId id="2147483667" r:id="rId4"/>
    <p:sldLayoutId id="2147483668" r:id="rId5"/>
    <p:sldLayoutId id="2147483649" r:id="rId6"/>
    <p:sldLayoutId id="2147483650" r:id="rId7"/>
    <p:sldLayoutId id="2147483651" r:id="rId8"/>
    <p:sldLayoutId id="2147483652" r:id="rId9"/>
    <p:sldLayoutId id="2147483661" r:id="rId10"/>
    <p:sldLayoutId id="2147483662" r:id="rId11"/>
    <p:sldLayoutId id="2147483663" r:id="rId12"/>
    <p:sldLayoutId id="2147483664" r:id="rId13"/>
    <p:sldLayoutId id="2147483669" r:id="rId14"/>
    <p:sldLayoutId id="2147483670" r:id="rId15"/>
    <p:sldLayoutId id="2147483654" r:id="rId16"/>
    <p:sldLayoutId id="2147483655" r:id="rId17"/>
    <p:sldLayoutId id="2147483656" r:id="rId18"/>
    <p:sldLayoutId id="2147483657" r:id="rId19"/>
  </p:sldLayoutIdLst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003E8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4936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91780" y="249766"/>
            <a:ext cx="5930432" cy="828093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Где это найти?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id="{79A4AE57-A108-41B3-A236-E1B8BAD5E19F}"/>
              </a:ext>
            </a:extLst>
          </p:cNvPr>
          <p:cNvSpPr txBox="1">
            <a:spLocks/>
          </p:cNvSpPr>
          <p:nvPr/>
        </p:nvSpPr>
        <p:spPr>
          <a:xfrm>
            <a:off x="1692463" y="1354999"/>
            <a:ext cx="6983993" cy="32470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 dirty="0"/>
          </a:p>
        </p:txBody>
      </p:sp>
      <p:pic>
        <p:nvPicPr>
          <p:cNvPr id="5" name="Picture 2" descr="Вопросительный знак PNG">
            <a:extLst>
              <a:ext uri="{FF2B5EF4-FFF2-40B4-BE49-F238E27FC236}">
                <a16:creationId xmlns:a16="http://schemas.microsoft.com/office/drawing/2014/main" id="{0A6948DD-060F-43B6-9AEA-37C742DC9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925" y="249766"/>
            <a:ext cx="828093" cy="82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03F71FC-44A2-4E2B-B9AF-D02761B6F172}"/>
              </a:ext>
            </a:extLst>
          </p:cNvPr>
          <p:cNvSpPr txBox="1"/>
          <p:nvPr/>
        </p:nvSpPr>
        <p:spPr>
          <a:xfrm>
            <a:off x="1619672" y="4384683"/>
            <a:ext cx="73448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/>
              <a:t>Сайт с конструктором рефлексивных методик для создания рефлексивных сессий</a:t>
            </a:r>
          </a:p>
          <a:p>
            <a:r>
              <a:rPr lang="ru-RU" sz="1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cs typeface="Times New Roman" panose="02020603050405020304" pitchFamily="18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2EA5A327-D913-4A9F-B412-AFCDD8E10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900" y="1271425"/>
            <a:ext cx="2898492" cy="289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5972FBF-0277-439F-9C20-FCFA28BA7082}"/>
              </a:ext>
            </a:extLst>
          </p:cNvPr>
          <p:cNvSpPr/>
          <p:nvPr/>
        </p:nvSpPr>
        <p:spPr>
          <a:xfrm>
            <a:off x="1563620" y="1156058"/>
            <a:ext cx="2522683" cy="1228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dirty="0"/>
              <a:t>Карты методик педагогической диагностики, описанные единообразно по всем направлениям СО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9B84BDE-1A14-45A8-88FF-394FB453280D}"/>
              </a:ext>
            </a:extLst>
          </p:cNvPr>
          <p:cNvSpPr/>
          <p:nvPr/>
        </p:nvSpPr>
        <p:spPr>
          <a:xfrm>
            <a:off x="1745939" y="3135107"/>
            <a:ext cx="2033973" cy="767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1400" dirty="0"/>
              <a:t>Планы к каждой рефлексивной сессии по классам и темам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E0B8F7B-B659-4FE6-8837-095A1EB393D1}"/>
              </a:ext>
            </a:extLst>
          </p:cNvPr>
          <p:cNvSpPr/>
          <p:nvPr/>
        </p:nvSpPr>
        <p:spPr>
          <a:xfrm>
            <a:off x="6416481" y="1158145"/>
            <a:ext cx="23940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Методические рекомендации по организации РС, описание модели организации РС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FD739B1-E732-47CD-AD84-FA1FB234F469}"/>
              </a:ext>
            </a:extLst>
          </p:cNvPr>
          <p:cNvSpPr/>
          <p:nvPr/>
        </p:nvSpPr>
        <p:spPr>
          <a:xfrm>
            <a:off x="6400607" y="2197923"/>
            <a:ext cx="2394012" cy="99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dirty="0"/>
              <a:t>Материалы и планы проведения рефлексивных родительских собраний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5715CFD-21F0-430F-A238-5AC7BC0707A4}"/>
              </a:ext>
            </a:extLst>
          </p:cNvPr>
          <p:cNvSpPr/>
          <p:nvPr/>
        </p:nvSpPr>
        <p:spPr>
          <a:xfrm>
            <a:off x="1665196" y="2491598"/>
            <a:ext cx="2033972" cy="536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dirty="0"/>
              <a:t>Рабочие программы РС по классам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F7894BB-5B8F-42EA-A9B5-7B2BDCA9AE89}"/>
              </a:ext>
            </a:extLst>
          </p:cNvPr>
          <p:cNvSpPr/>
          <p:nvPr/>
        </p:nvSpPr>
        <p:spPr>
          <a:xfrm>
            <a:off x="6593928" y="3240513"/>
            <a:ext cx="1828129" cy="5366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dirty="0"/>
              <a:t>Конспекты занятий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dirty="0"/>
              <a:t>по теме сессий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40158CE5-AF01-4228-87E6-CB098DCACCB8}"/>
              </a:ext>
            </a:extLst>
          </p:cNvPr>
          <p:cNvSpPr/>
          <p:nvPr/>
        </p:nvSpPr>
        <p:spPr>
          <a:xfrm>
            <a:off x="2231740" y="4019277"/>
            <a:ext cx="5562961" cy="306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dirty="0"/>
              <a:t>Методики мониторинга уровня образовательной мотивации</a:t>
            </a:r>
          </a:p>
        </p:txBody>
      </p:sp>
    </p:spTree>
    <p:extLst>
      <p:ext uri="{BB962C8B-B14F-4D97-AF65-F5344CB8AC3E}">
        <p14:creationId xmlns:p14="http://schemas.microsoft.com/office/powerpoint/2010/main" val="3642211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75757" y="303497"/>
            <a:ext cx="6427272" cy="828093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Рефлексивная школа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id="{79A4AE57-A108-41B3-A236-E1B8BAD5E19F}"/>
              </a:ext>
            </a:extLst>
          </p:cNvPr>
          <p:cNvSpPr txBox="1">
            <a:spLocks/>
          </p:cNvSpPr>
          <p:nvPr/>
        </p:nvSpPr>
        <p:spPr>
          <a:xfrm>
            <a:off x="1692463" y="1354999"/>
            <a:ext cx="6983993" cy="32470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E024621-882E-4455-AA43-697DA396CD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40" t="22700" r="28720" b="6601"/>
          <a:stretch/>
        </p:blipFill>
        <p:spPr>
          <a:xfrm>
            <a:off x="3959932" y="1203599"/>
            <a:ext cx="2664296" cy="3636404"/>
          </a:xfrm>
          <a:prstGeom prst="rect">
            <a:avLst/>
          </a:prstGeom>
        </p:spPr>
      </p:pic>
      <p:pic>
        <p:nvPicPr>
          <p:cNvPr id="7" name="Picture 2" descr="Фотография на тему Восклицательный знак плоск оранжевый цвет значка |  PressFoto">
            <a:extLst>
              <a:ext uri="{FF2B5EF4-FFF2-40B4-BE49-F238E27FC236}">
                <a16:creationId xmlns:a16="http://schemas.microsoft.com/office/drawing/2014/main" id="{0D75FA67-56F4-48A6-ACB0-E8C5E0B38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463" y="248321"/>
            <a:ext cx="829538" cy="82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826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Спасибо за внимание!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id="{79A4AE57-A108-41B3-A236-E1B8BAD5E19F}"/>
              </a:ext>
            </a:extLst>
          </p:cNvPr>
          <p:cNvSpPr txBox="1">
            <a:spLocks/>
          </p:cNvSpPr>
          <p:nvPr/>
        </p:nvSpPr>
        <p:spPr>
          <a:xfrm>
            <a:off x="1692463" y="1354999"/>
            <a:ext cx="6983993" cy="32470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63B03E5-610D-478D-B68C-3C12216A1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361648"/>
            <a:ext cx="324036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134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/>
              <a:t>КАК РАЗВИВАЛАСЬ ОЭР В ШКОЛЕ? </a:t>
            </a:r>
            <a:br>
              <a:rPr lang="ru-RU" sz="2000" dirty="0"/>
            </a:br>
            <a:r>
              <a:rPr lang="ru-RU" sz="2000" dirty="0"/>
              <a:t>(исторический экскурс)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5"/>
          </p:nvPr>
        </p:nvSpPr>
        <p:spPr>
          <a:xfrm>
            <a:off x="4932041" y="2715766"/>
            <a:ext cx="3892522" cy="1980219"/>
          </a:xfrm>
        </p:spPr>
        <p:txBody>
          <a:bodyPr>
            <a:normAutofit/>
          </a:bodyPr>
          <a:lstStyle/>
          <a:p>
            <a:r>
              <a:rPr lang="ru-RU" dirty="0" err="1"/>
              <a:t>Гембель</a:t>
            </a:r>
            <a:r>
              <a:rPr lang="ru-RU" dirty="0"/>
              <a:t> Татьяна Петровна, директор ГБОУ школы №197, учитель химии</a:t>
            </a:r>
            <a:endParaRPr lang="ru-RU" sz="1000" i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755392F-B4A1-464F-9E68-495EC6C8625F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2"/>
          <a:srcRect/>
          <a:stretch>
            <a:fillRect/>
          </a:stretch>
        </p:blipFill>
        <p:spPr/>
      </p:pic>
      <p:pic>
        <p:nvPicPr>
          <p:cNvPr id="6" name="Содержимое 3" descr="IMG_0226panorama_hdr_tonemapped 102EOS7D 2011102510300608 m.jpg">
            <a:extLst>
              <a:ext uri="{FF2B5EF4-FFF2-40B4-BE49-F238E27FC236}">
                <a16:creationId xmlns:a16="http://schemas.microsoft.com/office/drawing/2014/main" id="{ED6B37A4-BAC1-4149-9E75-8CDF742BD9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26000" contrast="41000"/>
          </a:blip>
          <a:stretch>
            <a:fillRect/>
          </a:stretch>
        </p:blipFill>
        <p:spPr>
          <a:xfrm>
            <a:off x="1352740" y="1239602"/>
            <a:ext cx="3219260" cy="225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75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id="{79A4AE57-A108-41B3-A236-E1B8BAD5E19F}"/>
              </a:ext>
            </a:extLst>
          </p:cNvPr>
          <p:cNvSpPr txBox="1">
            <a:spLocks/>
          </p:cNvSpPr>
          <p:nvPr/>
        </p:nvSpPr>
        <p:spPr>
          <a:xfrm>
            <a:off x="1692463" y="1354999"/>
            <a:ext cx="6983993" cy="32470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 dirty="0"/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9DB47267-A234-4708-90A1-984E3453A3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9298056"/>
              </p:ext>
            </p:extLst>
          </p:nvPr>
        </p:nvGraphicFramePr>
        <p:xfrm>
          <a:off x="1241071" y="2232857"/>
          <a:ext cx="2159162" cy="2037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D80A44B4-4365-4E86-BCBD-9EE51C6343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3262046"/>
              </p:ext>
            </p:extLst>
          </p:nvPr>
        </p:nvGraphicFramePr>
        <p:xfrm>
          <a:off x="5273519" y="2232857"/>
          <a:ext cx="3854114" cy="2988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3DF0D9D4-A92A-4C8A-A356-5AB47FC5B8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9006025"/>
              </p:ext>
            </p:extLst>
          </p:nvPr>
        </p:nvGraphicFramePr>
        <p:xfrm>
          <a:off x="3293299" y="2353481"/>
          <a:ext cx="2159162" cy="2037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0F49F07F-0E95-4997-90A0-111B168CB9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3759693"/>
              </p:ext>
            </p:extLst>
          </p:nvPr>
        </p:nvGraphicFramePr>
        <p:xfrm>
          <a:off x="1241071" y="1239602"/>
          <a:ext cx="7435385" cy="11138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pic>
        <p:nvPicPr>
          <p:cNvPr id="1026" name="Picture 2" descr="Фотография на тему Восклицательный знак плоск оранжевый цвет значка |  PressFoto">
            <a:extLst>
              <a:ext uri="{FF2B5EF4-FFF2-40B4-BE49-F238E27FC236}">
                <a16:creationId xmlns:a16="http://schemas.microsoft.com/office/drawing/2014/main" id="{D8392E58-65B2-4ACE-AC29-D96AEDFE7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114" y="205652"/>
            <a:ext cx="829538" cy="82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2D335B1C-25E6-4732-BA68-F35D213A7E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5716" y="411510"/>
            <a:ext cx="6210466" cy="61181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Диагностические контрольные работы!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0362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id="{79A4AE57-A108-41B3-A236-E1B8BAD5E19F}"/>
              </a:ext>
            </a:extLst>
          </p:cNvPr>
          <p:cNvSpPr txBox="1">
            <a:spLocks/>
          </p:cNvSpPr>
          <p:nvPr/>
        </p:nvSpPr>
        <p:spPr>
          <a:xfrm>
            <a:off x="1692463" y="1354999"/>
            <a:ext cx="6983993" cy="32470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BBED288-3FC7-495A-B5A1-9A71AC67AF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9771" y="303497"/>
            <a:ext cx="6283257" cy="828093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Диагностировать можно только знания?</a:t>
            </a:r>
          </a:p>
        </p:txBody>
      </p:sp>
      <p:pic>
        <p:nvPicPr>
          <p:cNvPr id="2050" name="Picture 2" descr="Вопросительный знак PNG">
            <a:extLst>
              <a:ext uri="{FF2B5EF4-FFF2-40B4-BE49-F238E27FC236}">
                <a16:creationId xmlns:a16="http://schemas.microsoft.com/office/drawing/2014/main" id="{C59AC3F0-CD18-498D-8939-46FFD7B90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342" y="191244"/>
            <a:ext cx="828093" cy="82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E5BDBCC8-2D1B-494C-BEB7-7368F3FAA9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t="3539" r="3909" b="5286"/>
          <a:stretch/>
        </p:blipFill>
        <p:spPr bwMode="auto">
          <a:xfrm>
            <a:off x="2303748" y="1154544"/>
            <a:ext cx="5588579" cy="3770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92855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77804" y="297926"/>
            <a:ext cx="6007709" cy="828093"/>
          </a:xfrm>
        </p:spPr>
        <p:txBody>
          <a:bodyPr>
            <a:normAutofit/>
          </a:bodyPr>
          <a:lstStyle/>
          <a:p>
            <a:pPr algn="ctr"/>
            <a:r>
              <a:rPr lang="ru-RU" dirty="0" err="1"/>
              <a:t>Процессфолио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id="{79A4AE57-A108-41B3-A236-E1B8BAD5E19F}"/>
              </a:ext>
            </a:extLst>
          </p:cNvPr>
          <p:cNvSpPr txBox="1">
            <a:spLocks/>
          </p:cNvSpPr>
          <p:nvPr/>
        </p:nvSpPr>
        <p:spPr>
          <a:xfrm>
            <a:off x="1692463" y="1354999"/>
            <a:ext cx="6983993" cy="32470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 dirty="0"/>
          </a:p>
        </p:txBody>
      </p:sp>
      <p:pic>
        <p:nvPicPr>
          <p:cNvPr id="5" name="Picture 2" descr="Фотография на тему Восклицательный знак плоск оранжевый цвет значка |  PressFoto">
            <a:extLst>
              <a:ext uri="{FF2B5EF4-FFF2-40B4-BE49-F238E27FC236}">
                <a16:creationId xmlns:a16="http://schemas.microsoft.com/office/drawing/2014/main" id="{81675A21-E325-41D4-A2FF-17D82533B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218" y="195486"/>
            <a:ext cx="829538" cy="82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7169F83F-8AE7-4D5F-ADE1-4C3474CF2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337690"/>
            <a:ext cx="2520280" cy="3607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Google Shape;150;p17">
            <a:extLst>
              <a:ext uri="{FF2B5EF4-FFF2-40B4-BE49-F238E27FC236}">
                <a16:creationId xmlns:a16="http://schemas.microsoft.com/office/drawing/2014/main" id="{981C77A0-4616-4565-9A00-A4F430C5E89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43226" y="1328009"/>
            <a:ext cx="4156720" cy="3475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94193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3435" y="303497"/>
            <a:ext cx="6299593" cy="828093"/>
          </a:xfrm>
        </p:spPr>
        <p:txBody>
          <a:bodyPr>
            <a:normAutofit/>
          </a:bodyPr>
          <a:lstStyle/>
          <a:p>
            <a:r>
              <a:rPr lang="ru-RU" dirty="0"/>
              <a:t>Это предназначено только для 7 класса?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id="{79A4AE57-A108-41B3-A236-E1B8BAD5E19F}"/>
              </a:ext>
            </a:extLst>
          </p:cNvPr>
          <p:cNvSpPr txBox="1">
            <a:spLocks/>
          </p:cNvSpPr>
          <p:nvPr/>
        </p:nvSpPr>
        <p:spPr>
          <a:xfrm>
            <a:off x="1692463" y="1354999"/>
            <a:ext cx="6983993" cy="32470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 dirty="0"/>
          </a:p>
        </p:txBody>
      </p:sp>
      <p:pic>
        <p:nvPicPr>
          <p:cNvPr id="5" name="Picture 2" descr="Вопросительный знак PNG">
            <a:extLst>
              <a:ext uri="{FF2B5EF4-FFF2-40B4-BE49-F238E27FC236}">
                <a16:creationId xmlns:a16="http://schemas.microsoft.com/office/drawing/2014/main" id="{F567FBDA-8EA0-418C-B2FC-55B67CDA7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342" y="191244"/>
            <a:ext cx="828093" cy="82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872AE4E-905F-4614-9C95-FDEFD7E8DC34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0143" y="1164990"/>
            <a:ext cx="5688632" cy="3787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0573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49210" y="303497"/>
            <a:ext cx="6443269" cy="828093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Диагностическая школа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id="{79A4AE57-A108-41B3-A236-E1B8BAD5E19F}"/>
              </a:ext>
            </a:extLst>
          </p:cNvPr>
          <p:cNvSpPr txBox="1">
            <a:spLocks/>
          </p:cNvSpPr>
          <p:nvPr/>
        </p:nvSpPr>
        <p:spPr>
          <a:xfrm>
            <a:off x="1692463" y="1354999"/>
            <a:ext cx="6983993" cy="32470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 dirty="0"/>
          </a:p>
        </p:txBody>
      </p:sp>
      <p:pic>
        <p:nvPicPr>
          <p:cNvPr id="5" name="Picture 2" descr="Фотография на тему Восклицательный знак плоск оранжевый цвет значка |  PressFoto">
            <a:extLst>
              <a:ext uri="{FF2B5EF4-FFF2-40B4-BE49-F238E27FC236}">
                <a16:creationId xmlns:a16="http://schemas.microsoft.com/office/drawing/2014/main" id="{630E04F7-2E13-4402-A54A-7D2097AF9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31490"/>
            <a:ext cx="829538" cy="82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xn--d1a4b.xn---197-43d3dhx2g.xn--p1ai/scin/head_1.jpg">
            <a:extLst>
              <a:ext uri="{FF2B5EF4-FFF2-40B4-BE49-F238E27FC236}">
                <a16:creationId xmlns:a16="http://schemas.microsoft.com/office/drawing/2014/main" id="{1285352D-9FEE-42E8-ADD0-A5BD3F70C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671" y="1203597"/>
            <a:ext cx="6820785" cy="134994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E78F6F7-2272-440D-8A8E-B787450495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35000" t="28655" r="21875" b="8647"/>
          <a:stretch/>
        </p:blipFill>
        <p:spPr>
          <a:xfrm>
            <a:off x="1855671" y="2625551"/>
            <a:ext cx="2274807" cy="2300295"/>
          </a:xfrm>
          <a:prstGeom prst="rect">
            <a:avLst/>
          </a:prstGeom>
          <a:effectLst/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A7DDE1F3-631D-457B-9FE4-E592AE939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951" y="2701825"/>
            <a:ext cx="2055370" cy="2055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B32B887-F7F8-4D21-9568-FFE86072680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6559" t="15000" r="15841" b="6600"/>
          <a:stretch/>
        </p:blipFill>
        <p:spPr>
          <a:xfrm>
            <a:off x="6816543" y="2640658"/>
            <a:ext cx="1688529" cy="222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610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47765" y="303497"/>
            <a:ext cx="6355264" cy="828093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Где осуществлять поддержку СО ученика?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id="{79A4AE57-A108-41B3-A236-E1B8BAD5E19F}"/>
              </a:ext>
            </a:extLst>
          </p:cNvPr>
          <p:cNvSpPr txBox="1">
            <a:spLocks/>
          </p:cNvSpPr>
          <p:nvPr/>
        </p:nvSpPr>
        <p:spPr>
          <a:xfrm>
            <a:off x="1692463" y="1354999"/>
            <a:ext cx="6983993" cy="32470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 dirty="0"/>
          </a:p>
        </p:txBody>
      </p:sp>
      <p:pic>
        <p:nvPicPr>
          <p:cNvPr id="5" name="Picture 2" descr="Вопросительный знак PNG">
            <a:extLst>
              <a:ext uri="{FF2B5EF4-FFF2-40B4-BE49-F238E27FC236}">
                <a16:creationId xmlns:a16="http://schemas.microsoft.com/office/drawing/2014/main" id="{4255F948-35F3-4802-855A-8DD031827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925" y="249766"/>
            <a:ext cx="828093" cy="82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xn--d1a4b.xn---197-43d3dhx2g.xn--p1ai/images/samo1.jpg">
            <a:extLst>
              <a:ext uri="{FF2B5EF4-FFF2-40B4-BE49-F238E27FC236}">
                <a16:creationId xmlns:a16="http://schemas.microsoft.com/office/drawing/2014/main" id="{AA35CB43-4FC4-4C6F-AC4C-528825751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762" y="1779662"/>
            <a:ext cx="2842764" cy="207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xn--d1a4b.xn---197-43d3dhx2g.xn--p1ai/images/dh2.jpg">
            <a:extLst>
              <a:ext uri="{FF2B5EF4-FFF2-40B4-BE49-F238E27FC236}">
                <a16:creationId xmlns:a16="http://schemas.microsoft.com/office/drawing/2014/main" id="{A247CDBF-351B-4C73-BFA8-0284D9675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856" y="1779662"/>
            <a:ext cx="2842764" cy="207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53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35795" y="303497"/>
            <a:ext cx="6067233" cy="828093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«Умный выбор в умной школе»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id="{79A4AE57-A108-41B3-A236-E1B8BAD5E19F}"/>
              </a:ext>
            </a:extLst>
          </p:cNvPr>
          <p:cNvSpPr txBox="1">
            <a:spLocks/>
          </p:cNvSpPr>
          <p:nvPr/>
        </p:nvSpPr>
        <p:spPr>
          <a:xfrm>
            <a:off x="1692463" y="1354999"/>
            <a:ext cx="6983993" cy="32470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 dirty="0"/>
          </a:p>
        </p:txBody>
      </p:sp>
      <p:pic>
        <p:nvPicPr>
          <p:cNvPr id="5" name="Picture 2" descr="Фотография на тему Восклицательный знак плоск оранжевый цвет значка |  PressFoto">
            <a:extLst>
              <a:ext uri="{FF2B5EF4-FFF2-40B4-BE49-F238E27FC236}">
                <a16:creationId xmlns:a16="http://schemas.microsoft.com/office/drawing/2014/main" id="{0CC35917-D8D1-47CE-92FF-316ED5A7C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463" y="248321"/>
            <a:ext cx="829538" cy="82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4F58AFE-621B-4ED2-B2E6-84F470A239A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239602"/>
            <a:ext cx="4982862" cy="3168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0216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МОФ201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ontrol xmlns="http://schemas.microsoft.com/VisualStudio/2011/storyboarding/control">
  <Id Name="c3dd6c66-2e05-4d33-9e0f-664cba477aa4" Revision="1" Stencil="System.MyShapes" StencilVersion="1.0"/>
</Control>
</file>

<file path=customXml/item2.xml><?xml version="1.0" encoding="utf-8"?>
<Control xmlns="http://schemas.microsoft.com/VisualStudio/2011/storyboarding/control">
  <Id Name="c3dd6c66-2e05-4d33-9e0f-664cba477aa4" Revision="1" Stencil="System.MyShapes" StencilVersion="1.0"/>
</Control>
</file>

<file path=customXml/itemProps1.xml><?xml version="1.0" encoding="utf-8"?>
<ds:datastoreItem xmlns:ds="http://schemas.openxmlformats.org/officeDocument/2006/customXml" ds:itemID="{5F449AF6-F624-45D8-A2A5-00D02B541F72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5AF39C9F-930B-4A50-9738-9CC92B4C5057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12645</TotalTime>
  <Words>191</Words>
  <Application>Microsoft Office PowerPoint</Application>
  <PresentationFormat>Экран (16:9)</PresentationFormat>
  <Paragraphs>50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Презентация PowerPoint</vt:lpstr>
      <vt:lpstr>КАК РАЗВИВАЛАСЬ ОЭР В ШКОЛЕ?  (исторический экскурс)</vt:lpstr>
      <vt:lpstr>Диагностические контрольные работы! </vt:lpstr>
      <vt:lpstr>Диагностировать можно только знания?</vt:lpstr>
      <vt:lpstr>Процессфолио</vt:lpstr>
      <vt:lpstr>Это предназначено только для 7 класса?</vt:lpstr>
      <vt:lpstr>Диагностическая школа</vt:lpstr>
      <vt:lpstr>Где осуществлять поддержку СО ученика?</vt:lpstr>
      <vt:lpstr>«Умный выбор в умной школе»</vt:lpstr>
      <vt:lpstr>Где это найти?</vt:lpstr>
      <vt:lpstr>Рефлексивная школа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Николаева Елена Борисовна</dc:creator>
  <cp:lastModifiedBy>Юлия Дмитриева</cp:lastModifiedBy>
  <cp:revision>317</cp:revision>
  <cp:lastPrinted>2017-03-30T08:39:18Z</cp:lastPrinted>
  <dcterms:created xsi:type="dcterms:W3CDTF">2017-03-23T13:26:11Z</dcterms:created>
  <dcterms:modified xsi:type="dcterms:W3CDTF">2022-03-24T16:00:58Z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