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39"/>
  </p:notesMasterIdLst>
  <p:handoutMasterIdLst>
    <p:handoutMasterId r:id="rId40"/>
  </p:handoutMasterIdLst>
  <p:sldIdLst>
    <p:sldId id="314" r:id="rId4"/>
    <p:sldId id="319" r:id="rId5"/>
    <p:sldId id="315" r:id="rId6"/>
    <p:sldId id="327" r:id="rId7"/>
    <p:sldId id="335" r:id="rId8"/>
    <p:sldId id="336" r:id="rId9"/>
    <p:sldId id="424" r:id="rId10"/>
    <p:sldId id="450" r:id="rId11"/>
    <p:sldId id="446" r:id="rId12"/>
    <p:sldId id="445" r:id="rId13"/>
    <p:sldId id="457" r:id="rId14"/>
    <p:sldId id="451" r:id="rId15"/>
    <p:sldId id="447" r:id="rId16"/>
    <p:sldId id="452" r:id="rId17"/>
    <p:sldId id="328" r:id="rId18"/>
    <p:sldId id="330" r:id="rId19"/>
    <p:sldId id="460" r:id="rId20"/>
    <p:sldId id="365" r:id="rId21"/>
    <p:sldId id="459" r:id="rId22"/>
    <p:sldId id="462" r:id="rId23"/>
    <p:sldId id="331" r:id="rId24"/>
    <p:sldId id="463" r:id="rId25"/>
    <p:sldId id="332" r:id="rId26"/>
    <p:sldId id="329" r:id="rId27"/>
    <p:sldId id="333" r:id="rId28"/>
    <p:sldId id="334" r:id="rId29"/>
    <p:sldId id="448" r:id="rId30"/>
    <p:sldId id="403" r:id="rId31"/>
    <p:sldId id="449" r:id="rId32"/>
    <p:sldId id="454" r:id="rId33"/>
    <p:sldId id="453" r:id="rId34"/>
    <p:sldId id="341" r:id="rId35"/>
    <p:sldId id="464" r:id="rId36"/>
    <p:sldId id="455" r:id="rId37"/>
    <p:sldId id="458" r:id="rId38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7154"/>
    <a:srgbClr val="F26F21"/>
    <a:srgbClr val="00B09B"/>
    <a:srgbClr val="01BFF1"/>
    <a:srgbClr val="00A1DD"/>
    <a:srgbClr val="00C1F4"/>
    <a:srgbClr val="FCAE17"/>
    <a:srgbClr val="0073F2"/>
    <a:srgbClr val="0072DF"/>
    <a:srgbClr val="003E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44" autoAdjust="0"/>
    <p:restoredTop sz="96395" autoAdjust="0"/>
  </p:normalViewPr>
  <p:slideViewPr>
    <p:cSldViewPr showGuides="1">
      <p:cViewPr varScale="1">
        <p:scale>
          <a:sx n="93" d="100"/>
          <a:sy n="93" d="100"/>
        </p:scale>
        <p:origin x="91" y="293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574" y="-84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4608A3-BADF-4E9F-B6F8-F72E0B6D013B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3C10B6-E37D-4570-84F7-F28275E43492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Предметные цели</a:t>
          </a:r>
        </a:p>
      </dgm:t>
    </dgm:pt>
    <dgm:pt modelId="{3019268E-4634-40AD-857D-0BBAD5D63655}" type="parTrans" cxnId="{8D8F9BFC-5A70-477D-A56A-6459C4D3345A}">
      <dgm:prSet/>
      <dgm:spPr/>
      <dgm:t>
        <a:bodyPr/>
        <a:lstStyle/>
        <a:p>
          <a:endParaRPr lang="ru-RU"/>
        </a:p>
      </dgm:t>
    </dgm:pt>
    <dgm:pt modelId="{2052E797-38F7-4689-821F-E853D19BB4C0}" type="sibTrans" cxnId="{8D8F9BFC-5A70-477D-A56A-6459C4D3345A}">
      <dgm:prSet/>
      <dgm:spPr/>
      <dgm:t>
        <a:bodyPr/>
        <a:lstStyle/>
        <a:p>
          <a:endParaRPr lang="ru-RU"/>
        </a:p>
      </dgm:t>
    </dgm:pt>
    <dgm:pt modelId="{BA6DC2F1-863E-49CC-8AEA-7C045EA177AB}">
      <dgm:prSet phldrT="[Текст]" custT="1"/>
      <dgm:spPr>
        <a:solidFill>
          <a:srgbClr val="B87154"/>
        </a:solidFill>
      </dgm:spPr>
      <dgm:t>
        <a:bodyPr/>
        <a:lstStyle/>
        <a:p>
          <a:r>
            <a: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Личностные цели</a:t>
          </a:r>
        </a:p>
      </dgm:t>
    </dgm:pt>
    <dgm:pt modelId="{259C7D8E-BCAD-4A79-95FD-804E36CFE749}" type="parTrans" cxnId="{A910390B-9C91-4168-8F81-F2FDB30EB1F7}">
      <dgm:prSet/>
      <dgm:spPr/>
      <dgm:t>
        <a:bodyPr/>
        <a:lstStyle/>
        <a:p>
          <a:endParaRPr lang="ru-RU"/>
        </a:p>
      </dgm:t>
    </dgm:pt>
    <dgm:pt modelId="{98173ED3-0D26-49C9-AD1F-7E458F2DA274}" type="sibTrans" cxnId="{A910390B-9C91-4168-8F81-F2FDB30EB1F7}">
      <dgm:prSet/>
      <dgm:spPr/>
      <dgm:t>
        <a:bodyPr/>
        <a:lstStyle/>
        <a:p>
          <a:endParaRPr lang="ru-RU"/>
        </a:p>
      </dgm:t>
    </dgm:pt>
    <dgm:pt modelId="{63530EB8-5F2A-46B4-A746-D01970DA22C1}" type="pres">
      <dgm:prSet presAssocID="{A24608A3-BADF-4E9F-B6F8-F72E0B6D013B}" presName="diagram" presStyleCnt="0">
        <dgm:presLayoutVars>
          <dgm:dir/>
          <dgm:resizeHandles val="exact"/>
        </dgm:presLayoutVars>
      </dgm:prSet>
      <dgm:spPr/>
    </dgm:pt>
    <dgm:pt modelId="{AB90E528-47CD-4527-85DF-664EBBCDBCA1}" type="pres">
      <dgm:prSet presAssocID="{283C10B6-E37D-4570-84F7-F28275E43492}" presName="arrow" presStyleLbl="node1" presStyleIdx="0" presStyleCnt="2" custRadScaleRad="98647" custRadScaleInc="-3921">
        <dgm:presLayoutVars>
          <dgm:bulletEnabled val="1"/>
        </dgm:presLayoutVars>
      </dgm:prSet>
      <dgm:spPr/>
    </dgm:pt>
    <dgm:pt modelId="{D1F52A99-E9F6-46A8-9FAC-EC9EAA9D1DF1}" type="pres">
      <dgm:prSet presAssocID="{BA6DC2F1-863E-49CC-8AEA-7C045EA177AB}" presName="arrow" presStyleLbl="node1" presStyleIdx="1" presStyleCnt="2" custScaleY="107331" custRadScaleRad="103945" custRadScaleInc="3721">
        <dgm:presLayoutVars>
          <dgm:bulletEnabled val="1"/>
        </dgm:presLayoutVars>
      </dgm:prSet>
      <dgm:spPr/>
    </dgm:pt>
  </dgm:ptLst>
  <dgm:cxnLst>
    <dgm:cxn modelId="{A910390B-9C91-4168-8F81-F2FDB30EB1F7}" srcId="{A24608A3-BADF-4E9F-B6F8-F72E0B6D013B}" destId="{BA6DC2F1-863E-49CC-8AEA-7C045EA177AB}" srcOrd="1" destOrd="0" parTransId="{259C7D8E-BCAD-4A79-95FD-804E36CFE749}" sibTransId="{98173ED3-0D26-49C9-AD1F-7E458F2DA274}"/>
    <dgm:cxn modelId="{B68E1F3F-3AE7-4F7D-9C21-F2255B652E49}" type="presOf" srcId="{283C10B6-E37D-4570-84F7-F28275E43492}" destId="{AB90E528-47CD-4527-85DF-664EBBCDBCA1}" srcOrd="0" destOrd="0" presId="urn:microsoft.com/office/officeart/2005/8/layout/arrow5"/>
    <dgm:cxn modelId="{693A5979-0279-44AA-9720-396E0BB7689D}" type="presOf" srcId="{A24608A3-BADF-4E9F-B6F8-F72E0B6D013B}" destId="{63530EB8-5F2A-46B4-A746-D01970DA22C1}" srcOrd="0" destOrd="0" presId="urn:microsoft.com/office/officeart/2005/8/layout/arrow5"/>
    <dgm:cxn modelId="{C8642699-EB34-43D5-9BDF-BF4670DECF94}" type="presOf" srcId="{BA6DC2F1-863E-49CC-8AEA-7C045EA177AB}" destId="{D1F52A99-E9F6-46A8-9FAC-EC9EAA9D1DF1}" srcOrd="0" destOrd="0" presId="urn:microsoft.com/office/officeart/2005/8/layout/arrow5"/>
    <dgm:cxn modelId="{8D8F9BFC-5A70-477D-A56A-6459C4D3345A}" srcId="{A24608A3-BADF-4E9F-B6F8-F72E0B6D013B}" destId="{283C10B6-E37D-4570-84F7-F28275E43492}" srcOrd="0" destOrd="0" parTransId="{3019268E-4634-40AD-857D-0BBAD5D63655}" sibTransId="{2052E797-38F7-4689-821F-E853D19BB4C0}"/>
    <dgm:cxn modelId="{9C7CB749-D66A-4EA7-A2A9-D76856D62801}" type="presParOf" srcId="{63530EB8-5F2A-46B4-A746-D01970DA22C1}" destId="{AB90E528-47CD-4527-85DF-664EBBCDBCA1}" srcOrd="0" destOrd="0" presId="urn:microsoft.com/office/officeart/2005/8/layout/arrow5"/>
    <dgm:cxn modelId="{673E6F3C-4B6D-4F4D-8022-9C1289173EEA}" type="presParOf" srcId="{63530EB8-5F2A-46B4-A746-D01970DA22C1}" destId="{D1F52A99-E9F6-46A8-9FAC-EC9EAA9D1DF1}" srcOrd="1" destOrd="0" presId="urn:microsoft.com/office/officeart/2005/8/layout/arrow5"/>
  </dgm:cxnLst>
  <dgm:bg>
    <a:blipFill>
      <a:blip xmlns:r="http://schemas.openxmlformats.org/officeDocument/2006/relationships" r:embed="rId1" cstate="print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988721-5395-42CB-B3FE-A06E303B670A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4FC60E-26BF-4601-B8E9-B20CE5806DE6}">
      <dgm:prSet phldrT="[Текст]"/>
      <dgm:spPr/>
      <dgm:t>
        <a:bodyPr/>
        <a:lstStyle/>
        <a:p>
          <a:r>
            <a:rPr lang="ru-RU" b="1" dirty="0">
              <a:solidFill>
                <a:srgbClr val="00B050"/>
              </a:solidFill>
            </a:rPr>
            <a:t>Х+М</a:t>
          </a:r>
        </a:p>
      </dgm:t>
    </dgm:pt>
    <dgm:pt modelId="{DAA17F85-7708-4797-AB81-2241785042AE}" type="parTrans" cxnId="{5BBBEE4D-B23D-49B8-9D62-87C3521C5EB3}">
      <dgm:prSet/>
      <dgm:spPr/>
      <dgm:t>
        <a:bodyPr/>
        <a:lstStyle/>
        <a:p>
          <a:endParaRPr lang="ru-RU"/>
        </a:p>
      </dgm:t>
    </dgm:pt>
    <dgm:pt modelId="{B110719C-2C13-46D5-BCC5-3749071E7264}" type="sibTrans" cxnId="{5BBBEE4D-B23D-49B8-9D62-87C3521C5EB3}">
      <dgm:prSet/>
      <dgm:spPr/>
      <dgm:t>
        <a:bodyPr/>
        <a:lstStyle/>
        <a:p>
          <a:endParaRPr lang="ru-RU"/>
        </a:p>
      </dgm:t>
    </dgm:pt>
    <dgm:pt modelId="{2E0898D6-93A9-4B62-BC60-67694C60AE2E}">
      <dgm:prSet phldrT="[Текст]"/>
      <dgm:spPr/>
      <dgm:t>
        <a:bodyPr/>
        <a:lstStyle/>
        <a:p>
          <a:r>
            <a:rPr lang="ru-RU" b="1" dirty="0">
              <a:solidFill>
                <a:srgbClr val="FF0000"/>
              </a:solidFill>
            </a:rPr>
            <a:t>Е+Т</a:t>
          </a:r>
        </a:p>
      </dgm:t>
    </dgm:pt>
    <dgm:pt modelId="{9C69970D-729D-41BC-BA30-0013B0748B01}" type="parTrans" cxnId="{092961CE-B176-4A10-BD72-0A5C27DF1929}">
      <dgm:prSet/>
      <dgm:spPr/>
      <dgm:t>
        <a:bodyPr/>
        <a:lstStyle/>
        <a:p>
          <a:endParaRPr lang="ru-RU"/>
        </a:p>
      </dgm:t>
    </dgm:pt>
    <dgm:pt modelId="{6EBFCC8C-8937-445B-87EE-16617B3FA3B2}" type="sibTrans" cxnId="{092961CE-B176-4A10-BD72-0A5C27DF1929}">
      <dgm:prSet/>
      <dgm:spPr/>
      <dgm:t>
        <a:bodyPr/>
        <a:lstStyle/>
        <a:p>
          <a:endParaRPr lang="ru-RU"/>
        </a:p>
      </dgm:t>
    </dgm:pt>
    <dgm:pt modelId="{11002928-AB32-4CB4-8E8E-64D677985E4A}">
      <dgm:prSet/>
      <dgm:spPr/>
    </dgm:pt>
    <dgm:pt modelId="{839A4887-F0BD-4E9A-B19F-1834F863C348}" type="parTrans" cxnId="{92584C7C-0A72-41C6-9DFE-990303ED0B2C}">
      <dgm:prSet/>
      <dgm:spPr/>
      <dgm:t>
        <a:bodyPr/>
        <a:lstStyle/>
        <a:p>
          <a:endParaRPr lang="ru-RU"/>
        </a:p>
      </dgm:t>
    </dgm:pt>
    <dgm:pt modelId="{EA534C78-7B66-4AB0-8CFD-B0A7AEC95D8D}" type="sibTrans" cxnId="{92584C7C-0A72-41C6-9DFE-990303ED0B2C}">
      <dgm:prSet/>
      <dgm:spPr/>
      <dgm:t>
        <a:bodyPr/>
        <a:lstStyle/>
        <a:p>
          <a:endParaRPr lang="ru-RU"/>
        </a:p>
      </dgm:t>
    </dgm:pt>
    <dgm:pt modelId="{DB0D3F1E-91E1-48C9-AFA8-F34CECCE1F31}" type="pres">
      <dgm:prSet presAssocID="{3D988721-5395-42CB-B3FE-A06E303B670A}" presName="compositeShape" presStyleCnt="0">
        <dgm:presLayoutVars>
          <dgm:chMax val="2"/>
          <dgm:dir/>
          <dgm:resizeHandles val="exact"/>
        </dgm:presLayoutVars>
      </dgm:prSet>
      <dgm:spPr/>
    </dgm:pt>
    <dgm:pt modelId="{F4EDDE25-91B2-4B39-839B-795BA8F09AAE}" type="pres">
      <dgm:prSet presAssocID="{3D988721-5395-42CB-B3FE-A06E303B670A}" presName="divider" presStyleLbl="fgShp" presStyleIdx="0" presStyleCnt="1"/>
      <dgm:spPr/>
    </dgm:pt>
    <dgm:pt modelId="{6A621FE9-C1DA-4BFC-AE69-30FFCD881E4C}" type="pres">
      <dgm:prSet presAssocID="{B44FC60E-26BF-4601-B8E9-B20CE5806DE6}" presName="downArrow" presStyleLbl="node1" presStyleIdx="0" presStyleCnt="2"/>
      <dgm:spPr/>
    </dgm:pt>
    <dgm:pt modelId="{2D4667B3-B17A-40BD-8BDA-5B1AF0C21B3F}" type="pres">
      <dgm:prSet presAssocID="{B44FC60E-26BF-4601-B8E9-B20CE5806DE6}" presName="downArrowText" presStyleLbl="revTx" presStyleIdx="0" presStyleCnt="2">
        <dgm:presLayoutVars>
          <dgm:bulletEnabled val="1"/>
        </dgm:presLayoutVars>
      </dgm:prSet>
      <dgm:spPr/>
    </dgm:pt>
    <dgm:pt modelId="{1B3072E6-73E0-479E-BB7B-2165C17147EB}" type="pres">
      <dgm:prSet presAssocID="{2E0898D6-93A9-4B62-BC60-67694C60AE2E}" presName="upArrow" presStyleLbl="node1" presStyleIdx="1" presStyleCnt="2"/>
      <dgm:spPr/>
    </dgm:pt>
    <dgm:pt modelId="{38EB0146-BA57-44F0-93A7-DE08B13AD27E}" type="pres">
      <dgm:prSet presAssocID="{2E0898D6-93A9-4B62-BC60-67694C60AE2E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6EE68A1E-0A84-490A-8F2E-4245E0FD6F06}" type="presOf" srcId="{3D988721-5395-42CB-B3FE-A06E303B670A}" destId="{DB0D3F1E-91E1-48C9-AFA8-F34CECCE1F31}" srcOrd="0" destOrd="0" presId="urn:microsoft.com/office/officeart/2005/8/layout/arrow3"/>
    <dgm:cxn modelId="{B61BBA3F-37D3-4F7E-AA79-C185204CBC29}" type="presOf" srcId="{2E0898D6-93A9-4B62-BC60-67694C60AE2E}" destId="{38EB0146-BA57-44F0-93A7-DE08B13AD27E}" srcOrd="0" destOrd="0" presId="urn:microsoft.com/office/officeart/2005/8/layout/arrow3"/>
    <dgm:cxn modelId="{5BBBEE4D-B23D-49B8-9D62-87C3521C5EB3}" srcId="{3D988721-5395-42CB-B3FE-A06E303B670A}" destId="{B44FC60E-26BF-4601-B8E9-B20CE5806DE6}" srcOrd="0" destOrd="0" parTransId="{DAA17F85-7708-4797-AB81-2241785042AE}" sibTransId="{B110719C-2C13-46D5-BCC5-3749071E7264}"/>
    <dgm:cxn modelId="{92584C7C-0A72-41C6-9DFE-990303ED0B2C}" srcId="{3D988721-5395-42CB-B3FE-A06E303B670A}" destId="{11002928-AB32-4CB4-8E8E-64D677985E4A}" srcOrd="2" destOrd="0" parTransId="{839A4887-F0BD-4E9A-B19F-1834F863C348}" sibTransId="{EA534C78-7B66-4AB0-8CFD-B0A7AEC95D8D}"/>
    <dgm:cxn modelId="{092961CE-B176-4A10-BD72-0A5C27DF1929}" srcId="{3D988721-5395-42CB-B3FE-A06E303B670A}" destId="{2E0898D6-93A9-4B62-BC60-67694C60AE2E}" srcOrd="1" destOrd="0" parTransId="{9C69970D-729D-41BC-BA30-0013B0748B01}" sibTransId="{6EBFCC8C-8937-445B-87EE-16617B3FA3B2}"/>
    <dgm:cxn modelId="{DF5DB9D3-07EF-4033-8D34-EE7CB64543EB}" type="presOf" srcId="{B44FC60E-26BF-4601-B8E9-B20CE5806DE6}" destId="{2D4667B3-B17A-40BD-8BDA-5B1AF0C21B3F}" srcOrd="0" destOrd="0" presId="urn:microsoft.com/office/officeart/2005/8/layout/arrow3"/>
    <dgm:cxn modelId="{41B278D9-6AFD-40A4-9651-E8A06BF23607}" type="presParOf" srcId="{DB0D3F1E-91E1-48C9-AFA8-F34CECCE1F31}" destId="{F4EDDE25-91B2-4B39-839B-795BA8F09AAE}" srcOrd="0" destOrd="0" presId="urn:microsoft.com/office/officeart/2005/8/layout/arrow3"/>
    <dgm:cxn modelId="{2CB7ABB7-A17F-430B-B954-4A59DABAE7F6}" type="presParOf" srcId="{DB0D3F1E-91E1-48C9-AFA8-F34CECCE1F31}" destId="{6A621FE9-C1DA-4BFC-AE69-30FFCD881E4C}" srcOrd="1" destOrd="0" presId="urn:microsoft.com/office/officeart/2005/8/layout/arrow3"/>
    <dgm:cxn modelId="{78C813CB-9069-4264-A47E-1BAEC83F1E82}" type="presParOf" srcId="{DB0D3F1E-91E1-48C9-AFA8-F34CECCE1F31}" destId="{2D4667B3-B17A-40BD-8BDA-5B1AF0C21B3F}" srcOrd="2" destOrd="0" presId="urn:microsoft.com/office/officeart/2005/8/layout/arrow3"/>
    <dgm:cxn modelId="{0923D257-4964-403E-B8D1-FE33AA411063}" type="presParOf" srcId="{DB0D3F1E-91E1-48C9-AFA8-F34CECCE1F31}" destId="{1B3072E6-73E0-479E-BB7B-2165C17147EB}" srcOrd="3" destOrd="0" presId="urn:microsoft.com/office/officeart/2005/8/layout/arrow3"/>
    <dgm:cxn modelId="{27A14B90-2E04-4EE5-9A38-A33787149302}" type="presParOf" srcId="{DB0D3F1E-91E1-48C9-AFA8-F34CECCE1F31}" destId="{38EB0146-BA57-44F0-93A7-DE08B13AD27E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83B0B1-217C-4AF6-B9B6-1465527497A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9881B2-6B98-4EB7-8F92-6585D620A72B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Интер-индивидуальная рефлексия</a:t>
          </a:r>
        </a:p>
      </dgm:t>
    </dgm:pt>
    <dgm:pt modelId="{96F574B0-6732-4FEE-90D3-8E7B52528F23}" type="parTrans" cxnId="{436C4F4E-6FF8-4C9A-BB32-D8D68FEF64FE}">
      <dgm:prSet/>
      <dgm:spPr/>
      <dgm:t>
        <a:bodyPr/>
        <a:lstStyle/>
        <a:p>
          <a:endParaRPr lang="ru-RU"/>
        </a:p>
      </dgm:t>
    </dgm:pt>
    <dgm:pt modelId="{E7C5FCFE-CC10-4FF3-865B-D377C1F3D841}" type="sibTrans" cxnId="{436C4F4E-6FF8-4C9A-BB32-D8D68FEF64FE}">
      <dgm:prSet/>
      <dgm:spPr/>
      <dgm:t>
        <a:bodyPr/>
        <a:lstStyle/>
        <a:p>
          <a:endParaRPr lang="ru-RU"/>
        </a:p>
      </dgm:t>
    </dgm:pt>
    <dgm:pt modelId="{59606959-848F-4D27-BAD3-D022737AFB60}">
      <dgm:prSet phldrT="[Текст]"/>
      <dgm:spPr/>
      <dgm:t>
        <a:bodyPr/>
        <a:lstStyle/>
        <a:p>
          <a:pPr>
            <a:buNone/>
          </a:pPr>
          <a:r>
            <a:rPr lang="ru-R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 Отражение того, о чем думает другой человек (или группа людей)</a:t>
          </a:r>
          <a:endParaRPr lang="ru-RU" dirty="0"/>
        </a:p>
      </dgm:t>
    </dgm:pt>
    <dgm:pt modelId="{2DC8E8D4-ADFB-436C-B5BD-C615EC533A57}" type="parTrans" cxnId="{062687BB-A51F-4003-A263-30EAFE7C8D6D}">
      <dgm:prSet/>
      <dgm:spPr/>
      <dgm:t>
        <a:bodyPr/>
        <a:lstStyle/>
        <a:p>
          <a:endParaRPr lang="ru-RU"/>
        </a:p>
      </dgm:t>
    </dgm:pt>
    <dgm:pt modelId="{D93C5089-42C1-40BD-8D83-C943F81DE2E5}" type="sibTrans" cxnId="{062687BB-A51F-4003-A263-30EAFE7C8D6D}">
      <dgm:prSet/>
      <dgm:spPr/>
      <dgm:t>
        <a:bodyPr/>
        <a:lstStyle/>
        <a:p>
          <a:endParaRPr lang="ru-RU"/>
        </a:p>
      </dgm:t>
    </dgm:pt>
    <dgm:pt modelId="{A3E020F0-8DE5-4E34-A7AD-1A99A4F3FD90}">
      <dgm:prSet phldrT="[Текст]"/>
      <dgm:spPr/>
      <dgm:t>
        <a:bodyPr/>
        <a:lstStyle/>
        <a:p>
          <a:pPr>
            <a:buNone/>
          </a:pPr>
          <a:r>
            <a:rPr lang="ru-R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  Осознание собственных мыслей, чувств и поступков </a:t>
          </a:r>
          <a:endParaRPr lang="ru-RU" dirty="0"/>
        </a:p>
      </dgm:t>
    </dgm:pt>
    <dgm:pt modelId="{62C9B58A-C46F-4F5F-8661-A885401E49DA}" type="sibTrans" cxnId="{114A8663-58A8-4105-8C26-4DA981CD9BBA}">
      <dgm:prSet/>
      <dgm:spPr/>
      <dgm:t>
        <a:bodyPr/>
        <a:lstStyle/>
        <a:p>
          <a:endParaRPr lang="ru-RU"/>
        </a:p>
      </dgm:t>
    </dgm:pt>
    <dgm:pt modelId="{7C9BA3A5-6D4E-4B85-BD4A-805DE73B0C27}" type="parTrans" cxnId="{114A8663-58A8-4105-8C26-4DA981CD9BBA}">
      <dgm:prSet/>
      <dgm:spPr/>
      <dgm:t>
        <a:bodyPr/>
        <a:lstStyle/>
        <a:p>
          <a:endParaRPr lang="ru-RU"/>
        </a:p>
      </dgm:t>
    </dgm:pt>
    <dgm:pt modelId="{37881195-3672-4E79-840E-B596805F0C35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Авто-</a:t>
          </a:r>
        </a:p>
        <a:p>
          <a:r>
            <a:rPr lang="ru-RU" sz="2000" b="1" dirty="0">
              <a:solidFill>
                <a:schemeClr val="tx1"/>
              </a:solidFill>
            </a:rPr>
            <a:t>рефлексия</a:t>
          </a:r>
        </a:p>
      </dgm:t>
    </dgm:pt>
    <dgm:pt modelId="{37BDDFEF-A01A-42DB-B487-B346922CCCAE}" type="sibTrans" cxnId="{8B576276-DE7C-4066-879F-625E4FD29C16}">
      <dgm:prSet/>
      <dgm:spPr/>
      <dgm:t>
        <a:bodyPr/>
        <a:lstStyle/>
        <a:p>
          <a:endParaRPr lang="ru-RU"/>
        </a:p>
      </dgm:t>
    </dgm:pt>
    <dgm:pt modelId="{3B85B999-A12C-4C27-9F77-D77C85B6466E}" type="parTrans" cxnId="{8B576276-DE7C-4066-879F-625E4FD29C16}">
      <dgm:prSet/>
      <dgm:spPr/>
      <dgm:t>
        <a:bodyPr/>
        <a:lstStyle/>
        <a:p>
          <a:endParaRPr lang="ru-RU"/>
        </a:p>
      </dgm:t>
    </dgm:pt>
    <dgm:pt modelId="{59CF47C0-6588-4239-BBF5-D2F3BFD50F06}" type="pres">
      <dgm:prSet presAssocID="{3783B0B1-217C-4AF6-B9B6-1465527497AA}" presName="Name0" presStyleCnt="0">
        <dgm:presLayoutVars>
          <dgm:dir/>
          <dgm:animLvl val="lvl"/>
          <dgm:resizeHandles/>
        </dgm:presLayoutVars>
      </dgm:prSet>
      <dgm:spPr/>
    </dgm:pt>
    <dgm:pt modelId="{CF010EE9-E8F1-48A7-9426-07C86AE2A519}" type="pres">
      <dgm:prSet presAssocID="{37881195-3672-4E79-840E-B596805F0C35}" presName="linNode" presStyleCnt="0"/>
      <dgm:spPr/>
    </dgm:pt>
    <dgm:pt modelId="{23D6607E-3B15-4A05-8920-0D06B6345885}" type="pres">
      <dgm:prSet presAssocID="{37881195-3672-4E79-840E-B596805F0C35}" presName="parentShp" presStyleLbl="node1" presStyleIdx="0" presStyleCnt="2" custLinFactNeighborY="-271">
        <dgm:presLayoutVars>
          <dgm:bulletEnabled val="1"/>
        </dgm:presLayoutVars>
      </dgm:prSet>
      <dgm:spPr/>
    </dgm:pt>
    <dgm:pt modelId="{E0B00D54-CE55-45E1-9A7B-5B850D533A7C}" type="pres">
      <dgm:prSet presAssocID="{37881195-3672-4E79-840E-B596805F0C35}" presName="childShp" presStyleLbl="bgAccFollowNode1" presStyleIdx="0" presStyleCnt="2">
        <dgm:presLayoutVars>
          <dgm:bulletEnabled val="1"/>
        </dgm:presLayoutVars>
      </dgm:prSet>
      <dgm:spPr/>
    </dgm:pt>
    <dgm:pt modelId="{354D26A5-8FD5-44D7-9812-8C1521C20DDD}" type="pres">
      <dgm:prSet presAssocID="{37BDDFEF-A01A-42DB-B487-B346922CCCAE}" presName="spacing" presStyleCnt="0"/>
      <dgm:spPr/>
    </dgm:pt>
    <dgm:pt modelId="{DF56D406-36E9-4C75-A083-36FFD732D872}" type="pres">
      <dgm:prSet presAssocID="{D49881B2-6B98-4EB7-8F92-6585D620A72B}" presName="linNode" presStyleCnt="0"/>
      <dgm:spPr/>
    </dgm:pt>
    <dgm:pt modelId="{C0931A1A-F174-4565-8B8C-286D61C797BB}" type="pres">
      <dgm:prSet presAssocID="{D49881B2-6B98-4EB7-8F92-6585D620A72B}" presName="parentShp" presStyleLbl="node1" presStyleIdx="1" presStyleCnt="2" custLinFactNeighborX="-337" custLinFactNeighborY="1071">
        <dgm:presLayoutVars>
          <dgm:bulletEnabled val="1"/>
        </dgm:presLayoutVars>
      </dgm:prSet>
      <dgm:spPr/>
    </dgm:pt>
    <dgm:pt modelId="{5786392F-F42A-449B-95C1-131FF0380762}" type="pres">
      <dgm:prSet presAssocID="{D49881B2-6B98-4EB7-8F92-6585D620A72B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0140B55D-7404-4AF6-97FA-0EA85CFAD542}" type="presOf" srcId="{37881195-3672-4E79-840E-B596805F0C35}" destId="{23D6607E-3B15-4A05-8920-0D06B6345885}" srcOrd="0" destOrd="0" presId="urn:microsoft.com/office/officeart/2005/8/layout/vList6"/>
    <dgm:cxn modelId="{114A8663-58A8-4105-8C26-4DA981CD9BBA}" srcId="{37881195-3672-4E79-840E-B596805F0C35}" destId="{A3E020F0-8DE5-4E34-A7AD-1A99A4F3FD90}" srcOrd="0" destOrd="0" parTransId="{7C9BA3A5-6D4E-4B85-BD4A-805DE73B0C27}" sibTransId="{62C9B58A-C46F-4F5F-8661-A885401E49DA}"/>
    <dgm:cxn modelId="{436C4F4E-6FF8-4C9A-BB32-D8D68FEF64FE}" srcId="{3783B0B1-217C-4AF6-B9B6-1465527497AA}" destId="{D49881B2-6B98-4EB7-8F92-6585D620A72B}" srcOrd="1" destOrd="0" parTransId="{96F574B0-6732-4FEE-90D3-8E7B52528F23}" sibTransId="{E7C5FCFE-CC10-4FF3-865B-D377C1F3D841}"/>
    <dgm:cxn modelId="{8B576276-DE7C-4066-879F-625E4FD29C16}" srcId="{3783B0B1-217C-4AF6-B9B6-1465527497AA}" destId="{37881195-3672-4E79-840E-B596805F0C35}" srcOrd="0" destOrd="0" parTransId="{3B85B999-A12C-4C27-9F77-D77C85B6466E}" sibTransId="{37BDDFEF-A01A-42DB-B487-B346922CCCAE}"/>
    <dgm:cxn modelId="{B8BEECAE-1E4A-440E-B9E5-14A6B2F0E1B1}" type="presOf" srcId="{59606959-848F-4D27-BAD3-D022737AFB60}" destId="{5786392F-F42A-449B-95C1-131FF0380762}" srcOrd="0" destOrd="0" presId="urn:microsoft.com/office/officeart/2005/8/layout/vList6"/>
    <dgm:cxn modelId="{5FD0AEB1-9276-4F08-A104-837E6A06563B}" type="presOf" srcId="{A3E020F0-8DE5-4E34-A7AD-1A99A4F3FD90}" destId="{E0B00D54-CE55-45E1-9A7B-5B850D533A7C}" srcOrd="0" destOrd="0" presId="urn:microsoft.com/office/officeart/2005/8/layout/vList6"/>
    <dgm:cxn modelId="{062687BB-A51F-4003-A263-30EAFE7C8D6D}" srcId="{D49881B2-6B98-4EB7-8F92-6585D620A72B}" destId="{59606959-848F-4D27-BAD3-D022737AFB60}" srcOrd="0" destOrd="0" parTransId="{2DC8E8D4-ADFB-436C-B5BD-C615EC533A57}" sibTransId="{D93C5089-42C1-40BD-8D83-C943F81DE2E5}"/>
    <dgm:cxn modelId="{139EADD0-7B25-49A8-8AD1-EA2C9E0B26B6}" type="presOf" srcId="{D49881B2-6B98-4EB7-8F92-6585D620A72B}" destId="{C0931A1A-F174-4565-8B8C-286D61C797BB}" srcOrd="0" destOrd="0" presId="urn:microsoft.com/office/officeart/2005/8/layout/vList6"/>
    <dgm:cxn modelId="{D5F6B3E1-FE15-4F3B-A7D4-269D44F1B557}" type="presOf" srcId="{3783B0B1-217C-4AF6-B9B6-1465527497AA}" destId="{59CF47C0-6588-4239-BBF5-D2F3BFD50F06}" srcOrd="0" destOrd="0" presId="urn:microsoft.com/office/officeart/2005/8/layout/vList6"/>
    <dgm:cxn modelId="{AAE87FE5-2604-4EEA-843F-9CD9449415D4}" type="presParOf" srcId="{59CF47C0-6588-4239-BBF5-D2F3BFD50F06}" destId="{CF010EE9-E8F1-48A7-9426-07C86AE2A519}" srcOrd="0" destOrd="0" presId="urn:microsoft.com/office/officeart/2005/8/layout/vList6"/>
    <dgm:cxn modelId="{CF115173-4747-4C15-8A55-4E53BA6553F3}" type="presParOf" srcId="{CF010EE9-E8F1-48A7-9426-07C86AE2A519}" destId="{23D6607E-3B15-4A05-8920-0D06B6345885}" srcOrd="0" destOrd="0" presId="urn:microsoft.com/office/officeart/2005/8/layout/vList6"/>
    <dgm:cxn modelId="{8CEB78FF-CBD2-40B6-9F8A-813C9700E3AD}" type="presParOf" srcId="{CF010EE9-E8F1-48A7-9426-07C86AE2A519}" destId="{E0B00D54-CE55-45E1-9A7B-5B850D533A7C}" srcOrd="1" destOrd="0" presId="urn:microsoft.com/office/officeart/2005/8/layout/vList6"/>
    <dgm:cxn modelId="{C35D8647-0FC8-43F7-AFDC-6382C6734915}" type="presParOf" srcId="{59CF47C0-6588-4239-BBF5-D2F3BFD50F06}" destId="{354D26A5-8FD5-44D7-9812-8C1521C20DDD}" srcOrd="1" destOrd="0" presId="urn:microsoft.com/office/officeart/2005/8/layout/vList6"/>
    <dgm:cxn modelId="{70EC7F9E-09D6-4A58-B0D6-367A12B6B338}" type="presParOf" srcId="{59CF47C0-6588-4239-BBF5-D2F3BFD50F06}" destId="{DF56D406-36E9-4C75-A083-36FFD732D872}" srcOrd="2" destOrd="0" presId="urn:microsoft.com/office/officeart/2005/8/layout/vList6"/>
    <dgm:cxn modelId="{EC906EC8-1DA2-467D-A408-3C313E6C0E0F}" type="presParOf" srcId="{DF56D406-36E9-4C75-A083-36FFD732D872}" destId="{C0931A1A-F174-4565-8B8C-286D61C797BB}" srcOrd="0" destOrd="0" presId="urn:microsoft.com/office/officeart/2005/8/layout/vList6"/>
    <dgm:cxn modelId="{FCE2F7E2-5CD5-4393-884E-F94E04D273B6}" type="presParOf" srcId="{DF56D406-36E9-4C75-A083-36FFD732D872}" destId="{5786392F-F42A-449B-95C1-131FF038076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0FDF09-25C8-4933-9EF4-96C4296CACBA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4D19D6-0C22-4546-8391-3FE4441581D3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1050" b="1" dirty="0">
              <a:solidFill>
                <a:schemeClr val="tx1"/>
              </a:solidFill>
            </a:rPr>
            <a:t>Диагностика</a:t>
          </a:r>
        </a:p>
      </dgm:t>
    </dgm:pt>
    <dgm:pt modelId="{F46B17EC-1809-493D-BA17-24E3B5F0FF6E}" type="parTrans" cxnId="{14AEF13E-955E-4EC3-9DA8-7B62CE0233DA}">
      <dgm:prSet/>
      <dgm:spPr/>
      <dgm:t>
        <a:bodyPr/>
        <a:lstStyle/>
        <a:p>
          <a:endParaRPr lang="ru-RU"/>
        </a:p>
      </dgm:t>
    </dgm:pt>
    <dgm:pt modelId="{918ACF30-F6DA-4D44-8757-DF0BCAB5AC91}" type="sibTrans" cxnId="{14AEF13E-955E-4EC3-9DA8-7B62CE0233DA}">
      <dgm:prSet/>
      <dgm:spPr/>
      <dgm:t>
        <a:bodyPr/>
        <a:lstStyle/>
        <a:p>
          <a:endParaRPr lang="ru-RU"/>
        </a:p>
      </dgm:t>
    </dgm:pt>
    <dgm:pt modelId="{3F518D50-FFA0-4A8B-9E72-E7FBF5723979}">
      <dgm:prSet phldrT="[Текст]"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</a:rPr>
            <a:t>Модель</a:t>
          </a:r>
        </a:p>
        <a:p>
          <a:r>
            <a:rPr lang="ru-RU" sz="1600" dirty="0">
              <a:solidFill>
                <a:schemeClr val="tx1"/>
              </a:solidFill>
            </a:rPr>
            <a:t>Колба</a:t>
          </a:r>
        </a:p>
      </dgm:t>
    </dgm:pt>
    <dgm:pt modelId="{ED805267-AC3B-47EE-84D5-CC3D6A5D878E}" type="parTrans" cxnId="{55C2882C-FCCE-4EA8-B3A1-F0D72D2F7783}">
      <dgm:prSet/>
      <dgm:spPr/>
      <dgm:t>
        <a:bodyPr/>
        <a:lstStyle/>
        <a:p>
          <a:endParaRPr lang="ru-RU"/>
        </a:p>
      </dgm:t>
    </dgm:pt>
    <dgm:pt modelId="{1BF77FDB-8057-4A55-B4AD-D9AD5E594D60}" type="sibTrans" cxnId="{55C2882C-FCCE-4EA8-B3A1-F0D72D2F7783}">
      <dgm:prSet/>
      <dgm:spPr/>
      <dgm:t>
        <a:bodyPr/>
        <a:lstStyle/>
        <a:p>
          <a:endParaRPr lang="ru-RU"/>
        </a:p>
      </dgm:t>
    </dgm:pt>
    <dgm:pt modelId="{3D40E73B-2FDF-4DFD-855E-F51C7B314E1A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>
              <a:solidFill>
                <a:schemeClr val="tx1"/>
              </a:solidFill>
            </a:rPr>
            <a:t>Коучинг</a:t>
          </a:r>
        </a:p>
        <a:p>
          <a:r>
            <a:rPr lang="ru-RU" sz="1100" b="1" dirty="0">
              <a:solidFill>
                <a:schemeClr val="tx1"/>
              </a:solidFill>
            </a:rPr>
            <a:t>Тренинг</a:t>
          </a:r>
        </a:p>
        <a:p>
          <a:r>
            <a:rPr lang="ru-RU" sz="1100" b="1" dirty="0">
              <a:solidFill>
                <a:schemeClr val="tx1"/>
              </a:solidFill>
            </a:rPr>
            <a:t>Наставничество</a:t>
          </a:r>
        </a:p>
      </dgm:t>
    </dgm:pt>
    <dgm:pt modelId="{42520362-CD8F-45FA-8871-98795EB5FE9E}" type="parTrans" cxnId="{B1ED8C59-2E80-45C3-A237-F060FA7AC2FA}">
      <dgm:prSet/>
      <dgm:spPr/>
      <dgm:t>
        <a:bodyPr/>
        <a:lstStyle/>
        <a:p>
          <a:endParaRPr lang="ru-RU"/>
        </a:p>
      </dgm:t>
    </dgm:pt>
    <dgm:pt modelId="{7AE3E30B-D2A7-400C-929A-F84CCFBBF0FB}" type="sibTrans" cxnId="{B1ED8C59-2E80-45C3-A237-F060FA7AC2FA}">
      <dgm:prSet/>
      <dgm:spPr/>
      <dgm:t>
        <a:bodyPr/>
        <a:lstStyle/>
        <a:p>
          <a:endParaRPr lang="ru-RU"/>
        </a:p>
      </dgm:t>
    </dgm:pt>
    <dgm:pt modelId="{37228EBA-4A33-4F58-A117-F82145644BA2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>
              <a:solidFill>
                <a:schemeClr val="tx1"/>
              </a:solidFill>
            </a:rPr>
            <a:t>Рефлексивная сессия</a:t>
          </a:r>
        </a:p>
      </dgm:t>
    </dgm:pt>
    <dgm:pt modelId="{99FB0DFF-9C47-446E-87DC-D912A2D855CE}" type="parTrans" cxnId="{76DF21DD-2736-4EF1-8ACD-849BD75D947F}">
      <dgm:prSet/>
      <dgm:spPr/>
      <dgm:t>
        <a:bodyPr/>
        <a:lstStyle/>
        <a:p>
          <a:endParaRPr lang="ru-RU"/>
        </a:p>
      </dgm:t>
    </dgm:pt>
    <dgm:pt modelId="{6B9D91E1-C336-4407-99E6-BEED2FD2EB89}" type="sibTrans" cxnId="{76DF21DD-2736-4EF1-8ACD-849BD75D947F}">
      <dgm:prSet/>
      <dgm:spPr/>
      <dgm:t>
        <a:bodyPr/>
        <a:lstStyle/>
        <a:p>
          <a:endParaRPr lang="ru-RU"/>
        </a:p>
      </dgm:t>
    </dgm:pt>
    <dgm:pt modelId="{EB59D328-D5A6-4E79-8B59-2619CC86A87C}" type="pres">
      <dgm:prSet presAssocID="{3C0FDF09-25C8-4933-9EF4-96C4296CACBA}" presName="Name0" presStyleCnt="0">
        <dgm:presLayoutVars>
          <dgm:dir/>
          <dgm:resizeHandles val="exact"/>
        </dgm:presLayoutVars>
      </dgm:prSet>
      <dgm:spPr/>
    </dgm:pt>
    <dgm:pt modelId="{9C717536-028A-48CF-BC43-44BCA7936421}" type="pres">
      <dgm:prSet presAssocID="{3C0FDF09-25C8-4933-9EF4-96C4296CACBA}" presName="vNodes" presStyleCnt="0"/>
      <dgm:spPr/>
    </dgm:pt>
    <dgm:pt modelId="{9BA9348D-78C2-428A-BF4C-E884163DF8A8}" type="pres">
      <dgm:prSet presAssocID="{AD4D19D6-0C22-4546-8391-3FE4441581D3}" presName="node" presStyleLbl="node1" presStyleIdx="0" presStyleCnt="4" custScaleX="159664">
        <dgm:presLayoutVars>
          <dgm:bulletEnabled val="1"/>
        </dgm:presLayoutVars>
      </dgm:prSet>
      <dgm:spPr/>
    </dgm:pt>
    <dgm:pt modelId="{E1A49BC7-048B-41B8-8D72-0F205CA6AEB5}" type="pres">
      <dgm:prSet presAssocID="{918ACF30-F6DA-4D44-8757-DF0BCAB5AC91}" presName="spacerT" presStyleCnt="0"/>
      <dgm:spPr/>
    </dgm:pt>
    <dgm:pt modelId="{ED52C45C-6829-49F9-B484-20746149C754}" type="pres">
      <dgm:prSet presAssocID="{918ACF30-F6DA-4D44-8757-DF0BCAB5AC91}" presName="sibTrans" presStyleLbl="sibTrans2D1" presStyleIdx="0" presStyleCnt="3"/>
      <dgm:spPr/>
    </dgm:pt>
    <dgm:pt modelId="{E9BCC08A-32F9-45EA-9829-738DB60D88A9}" type="pres">
      <dgm:prSet presAssocID="{918ACF30-F6DA-4D44-8757-DF0BCAB5AC91}" presName="spacerB" presStyleCnt="0"/>
      <dgm:spPr/>
    </dgm:pt>
    <dgm:pt modelId="{6BB69590-A647-4F3F-B9D4-63BD52DB947C}" type="pres">
      <dgm:prSet presAssocID="{3F518D50-FFA0-4A8B-9E72-E7FBF5723979}" presName="node" presStyleLbl="node1" presStyleIdx="1" presStyleCnt="4" custScaleX="158674">
        <dgm:presLayoutVars>
          <dgm:bulletEnabled val="1"/>
        </dgm:presLayoutVars>
      </dgm:prSet>
      <dgm:spPr/>
    </dgm:pt>
    <dgm:pt modelId="{674F3202-FFB4-4460-9715-FDB166FB9EDD}" type="pres">
      <dgm:prSet presAssocID="{1BF77FDB-8057-4A55-B4AD-D9AD5E594D60}" presName="spacerT" presStyleCnt="0"/>
      <dgm:spPr/>
    </dgm:pt>
    <dgm:pt modelId="{F5E42A32-2F0F-408F-AD7E-700053C0ADF7}" type="pres">
      <dgm:prSet presAssocID="{1BF77FDB-8057-4A55-B4AD-D9AD5E594D60}" presName="sibTrans" presStyleLbl="sibTrans2D1" presStyleIdx="1" presStyleCnt="3"/>
      <dgm:spPr/>
    </dgm:pt>
    <dgm:pt modelId="{DFE82A91-081F-4D22-85CE-74B5A76FA089}" type="pres">
      <dgm:prSet presAssocID="{1BF77FDB-8057-4A55-B4AD-D9AD5E594D60}" presName="spacerB" presStyleCnt="0"/>
      <dgm:spPr/>
    </dgm:pt>
    <dgm:pt modelId="{799D8E87-0061-48EA-BCF6-3BA47E520996}" type="pres">
      <dgm:prSet presAssocID="{3D40E73B-2FDF-4DFD-855E-F51C7B314E1A}" presName="node" presStyleLbl="node1" presStyleIdx="2" presStyleCnt="4" custScaleX="237098">
        <dgm:presLayoutVars>
          <dgm:bulletEnabled val="1"/>
        </dgm:presLayoutVars>
      </dgm:prSet>
      <dgm:spPr/>
    </dgm:pt>
    <dgm:pt modelId="{4543CB1F-50DD-4C2A-8B5E-033FB01A980A}" type="pres">
      <dgm:prSet presAssocID="{3C0FDF09-25C8-4933-9EF4-96C4296CACBA}" presName="sibTransLast" presStyleLbl="sibTrans2D1" presStyleIdx="2" presStyleCnt="3" custScaleX="194341"/>
      <dgm:spPr/>
    </dgm:pt>
    <dgm:pt modelId="{4B043FF9-994D-4594-A3B8-216E664729A7}" type="pres">
      <dgm:prSet presAssocID="{3C0FDF09-25C8-4933-9EF4-96C4296CACBA}" presName="connectorText" presStyleLbl="sibTrans2D1" presStyleIdx="2" presStyleCnt="3"/>
      <dgm:spPr/>
    </dgm:pt>
    <dgm:pt modelId="{F743695B-AABE-47F6-8A39-6D79855E5F67}" type="pres">
      <dgm:prSet presAssocID="{3C0FDF09-25C8-4933-9EF4-96C4296CACBA}" presName="lastNode" presStyleLbl="node1" presStyleIdx="3" presStyleCnt="4">
        <dgm:presLayoutVars>
          <dgm:bulletEnabled val="1"/>
        </dgm:presLayoutVars>
      </dgm:prSet>
      <dgm:spPr/>
    </dgm:pt>
  </dgm:ptLst>
  <dgm:cxnLst>
    <dgm:cxn modelId="{55C2882C-FCCE-4EA8-B3A1-F0D72D2F7783}" srcId="{3C0FDF09-25C8-4933-9EF4-96C4296CACBA}" destId="{3F518D50-FFA0-4A8B-9E72-E7FBF5723979}" srcOrd="1" destOrd="0" parTransId="{ED805267-AC3B-47EE-84D5-CC3D6A5D878E}" sibTransId="{1BF77FDB-8057-4A55-B4AD-D9AD5E594D60}"/>
    <dgm:cxn modelId="{82508139-9923-4338-9AF8-577037CFC3AA}" type="presOf" srcId="{7AE3E30B-D2A7-400C-929A-F84CCFBBF0FB}" destId="{4543CB1F-50DD-4C2A-8B5E-033FB01A980A}" srcOrd="0" destOrd="0" presId="urn:microsoft.com/office/officeart/2005/8/layout/equation2"/>
    <dgm:cxn modelId="{14AEF13E-955E-4EC3-9DA8-7B62CE0233DA}" srcId="{3C0FDF09-25C8-4933-9EF4-96C4296CACBA}" destId="{AD4D19D6-0C22-4546-8391-3FE4441581D3}" srcOrd="0" destOrd="0" parTransId="{F46B17EC-1809-493D-BA17-24E3B5F0FF6E}" sibTransId="{918ACF30-F6DA-4D44-8757-DF0BCAB5AC91}"/>
    <dgm:cxn modelId="{2DE33942-2A0D-49F0-8342-9C2A6D298068}" type="presOf" srcId="{37228EBA-4A33-4F58-A117-F82145644BA2}" destId="{F743695B-AABE-47F6-8A39-6D79855E5F67}" srcOrd="0" destOrd="0" presId="urn:microsoft.com/office/officeart/2005/8/layout/equation2"/>
    <dgm:cxn modelId="{66DCA743-AD00-41EB-88CE-D1273845F98C}" type="presOf" srcId="{1BF77FDB-8057-4A55-B4AD-D9AD5E594D60}" destId="{F5E42A32-2F0F-408F-AD7E-700053C0ADF7}" srcOrd="0" destOrd="0" presId="urn:microsoft.com/office/officeart/2005/8/layout/equation2"/>
    <dgm:cxn modelId="{B0EB4770-790A-47B3-8C49-E373D8125D8E}" type="presOf" srcId="{3D40E73B-2FDF-4DFD-855E-F51C7B314E1A}" destId="{799D8E87-0061-48EA-BCF6-3BA47E520996}" srcOrd="0" destOrd="0" presId="urn:microsoft.com/office/officeart/2005/8/layout/equation2"/>
    <dgm:cxn modelId="{B1ED8C59-2E80-45C3-A237-F060FA7AC2FA}" srcId="{3C0FDF09-25C8-4933-9EF4-96C4296CACBA}" destId="{3D40E73B-2FDF-4DFD-855E-F51C7B314E1A}" srcOrd="2" destOrd="0" parTransId="{42520362-CD8F-45FA-8871-98795EB5FE9E}" sibTransId="{7AE3E30B-D2A7-400C-929A-F84CCFBBF0FB}"/>
    <dgm:cxn modelId="{AF96A393-CD1E-4DEC-9F8D-5169698B79CA}" type="presOf" srcId="{3F518D50-FFA0-4A8B-9E72-E7FBF5723979}" destId="{6BB69590-A647-4F3F-B9D4-63BD52DB947C}" srcOrd="0" destOrd="0" presId="urn:microsoft.com/office/officeart/2005/8/layout/equation2"/>
    <dgm:cxn modelId="{DE1D3D9F-5EFB-4E3E-8F98-DB67182B7E0A}" type="presOf" srcId="{AD4D19D6-0C22-4546-8391-3FE4441581D3}" destId="{9BA9348D-78C2-428A-BF4C-E884163DF8A8}" srcOrd="0" destOrd="0" presId="urn:microsoft.com/office/officeart/2005/8/layout/equation2"/>
    <dgm:cxn modelId="{76DF21DD-2736-4EF1-8ACD-849BD75D947F}" srcId="{3C0FDF09-25C8-4933-9EF4-96C4296CACBA}" destId="{37228EBA-4A33-4F58-A117-F82145644BA2}" srcOrd="3" destOrd="0" parTransId="{99FB0DFF-9C47-446E-87DC-D912A2D855CE}" sibTransId="{6B9D91E1-C336-4407-99E6-BEED2FD2EB89}"/>
    <dgm:cxn modelId="{7C2945E6-D69F-46D2-B672-5A64CEEEC6AC}" type="presOf" srcId="{918ACF30-F6DA-4D44-8757-DF0BCAB5AC91}" destId="{ED52C45C-6829-49F9-B484-20746149C754}" srcOrd="0" destOrd="0" presId="urn:microsoft.com/office/officeart/2005/8/layout/equation2"/>
    <dgm:cxn modelId="{702D31F4-3B95-4F90-BABC-EC442AB72901}" type="presOf" srcId="{3C0FDF09-25C8-4933-9EF4-96C4296CACBA}" destId="{EB59D328-D5A6-4E79-8B59-2619CC86A87C}" srcOrd="0" destOrd="0" presId="urn:microsoft.com/office/officeart/2005/8/layout/equation2"/>
    <dgm:cxn modelId="{514026F8-6F8F-4ACF-AAD4-72FF3684776F}" type="presOf" srcId="{7AE3E30B-D2A7-400C-929A-F84CCFBBF0FB}" destId="{4B043FF9-994D-4594-A3B8-216E664729A7}" srcOrd="1" destOrd="0" presId="urn:microsoft.com/office/officeart/2005/8/layout/equation2"/>
    <dgm:cxn modelId="{15E3ED6A-604D-47C3-B391-CA090BD7C3A9}" type="presParOf" srcId="{EB59D328-D5A6-4E79-8B59-2619CC86A87C}" destId="{9C717536-028A-48CF-BC43-44BCA7936421}" srcOrd="0" destOrd="0" presId="urn:microsoft.com/office/officeart/2005/8/layout/equation2"/>
    <dgm:cxn modelId="{180E624F-1617-407F-BFE0-BFBAB086CD44}" type="presParOf" srcId="{9C717536-028A-48CF-BC43-44BCA7936421}" destId="{9BA9348D-78C2-428A-BF4C-E884163DF8A8}" srcOrd="0" destOrd="0" presId="urn:microsoft.com/office/officeart/2005/8/layout/equation2"/>
    <dgm:cxn modelId="{93C8C2DB-1128-425F-8353-F6A2AE384B85}" type="presParOf" srcId="{9C717536-028A-48CF-BC43-44BCA7936421}" destId="{E1A49BC7-048B-41B8-8D72-0F205CA6AEB5}" srcOrd="1" destOrd="0" presId="urn:microsoft.com/office/officeart/2005/8/layout/equation2"/>
    <dgm:cxn modelId="{9D3DFF96-F999-49F0-BCEA-DF17B5220C66}" type="presParOf" srcId="{9C717536-028A-48CF-BC43-44BCA7936421}" destId="{ED52C45C-6829-49F9-B484-20746149C754}" srcOrd="2" destOrd="0" presId="urn:microsoft.com/office/officeart/2005/8/layout/equation2"/>
    <dgm:cxn modelId="{CA704892-0FC2-4D58-9869-D76DA20EB7AD}" type="presParOf" srcId="{9C717536-028A-48CF-BC43-44BCA7936421}" destId="{E9BCC08A-32F9-45EA-9829-738DB60D88A9}" srcOrd="3" destOrd="0" presId="urn:microsoft.com/office/officeart/2005/8/layout/equation2"/>
    <dgm:cxn modelId="{7BB3B61F-1F3A-4C0D-AFFE-50723CD2F70B}" type="presParOf" srcId="{9C717536-028A-48CF-BC43-44BCA7936421}" destId="{6BB69590-A647-4F3F-B9D4-63BD52DB947C}" srcOrd="4" destOrd="0" presId="urn:microsoft.com/office/officeart/2005/8/layout/equation2"/>
    <dgm:cxn modelId="{1981F928-2901-46F0-B748-1AF8EE33BF01}" type="presParOf" srcId="{9C717536-028A-48CF-BC43-44BCA7936421}" destId="{674F3202-FFB4-4460-9715-FDB166FB9EDD}" srcOrd="5" destOrd="0" presId="urn:microsoft.com/office/officeart/2005/8/layout/equation2"/>
    <dgm:cxn modelId="{7E7732D1-8365-4260-854C-BAB425A64ACD}" type="presParOf" srcId="{9C717536-028A-48CF-BC43-44BCA7936421}" destId="{F5E42A32-2F0F-408F-AD7E-700053C0ADF7}" srcOrd="6" destOrd="0" presId="urn:microsoft.com/office/officeart/2005/8/layout/equation2"/>
    <dgm:cxn modelId="{E4B6F748-54F4-44E6-9D25-8C6344704A27}" type="presParOf" srcId="{9C717536-028A-48CF-BC43-44BCA7936421}" destId="{DFE82A91-081F-4D22-85CE-74B5A76FA089}" srcOrd="7" destOrd="0" presId="urn:microsoft.com/office/officeart/2005/8/layout/equation2"/>
    <dgm:cxn modelId="{868355E0-05F0-4626-84D6-74162B9268C5}" type="presParOf" srcId="{9C717536-028A-48CF-BC43-44BCA7936421}" destId="{799D8E87-0061-48EA-BCF6-3BA47E520996}" srcOrd="8" destOrd="0" presId="urn:microsoft.com/office/officeart/2005/8/layout/equation2"/>
    <dgm:cxn modelId="{7C3CE879-F8D9-46B9-A9E7-4753FBEE6577}" type="presParOf" srcId="{EB59D328-D5A6-4E79-8B59-2619CC86A87C}" destId="{4543CB1F-50DD-4C2A-8B5E-033FB01A980A}" srcOrd="1" destOrd="0" presId="urn:microsoft.com/office/officeart/2005/8/layout/equation2"/>
    <dgm:cxn modelId="{DEAC7E81-6F77-423E-9411-2DA0D8E76658}" type="presParOf" srcId="{4543CB1F-50DD-4C2A-8B5E-033FB01A980A}" destId="{4B043FF9-994D-4594-A3B8-216E664729A7}" srcOrd="0" destOrd="0" presId="urn:microsoft.com/office/officeart/2005/8/layout/equation2"/>
    <dgm:cxn modelId="{07972CEF-51FD-4C61-90F7-7280CB94AE97}" type="presParOf" srcId="{EB59D328-D5A6-4E79-8B59-2619CC86A87C}" destId="{F743695B-AABE-47F6-8A39-6D79855E5F67}" srcOrd="2" destOrd="0" presId="urn:microsoft.com/office/officeart/2005/8/layout/equation2"/>
  </dgm:cxnLst>
  <dgm:bg>
    <a:solidFill>
      <a:schemeClr val="accent4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9FA850-4C51-498A-9C22-25A9997561C8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6E66D8-3F73-41D6-AC54-593D25354592}">
      <dgm:prSet phldrT="[Текст]"/>
      <dgm:spPr/>
      <dgm:t>
        <a:bodyPr/>
        <a:lstStyle/>
        <a:p>
          <a:r>
            <a:rPr lang="ru-RU"/>
            <a:t>1.Личный опыт</a:t>
          </a:r>
        </a:p>
      </dgm:t>
    </dgm:pt>
    <dgm:pt modelId="{0621F4FB-5B2D-45EA-8A81-F0127F07E62F}" type="parTrans" cxnId="{AC681337-E754-418E-89A9-274F27345508}">
      <dgm:prSet/>
      <dgm:spPr/>
      <dgm:t>
        <a:bodyPr/>
        <a:lstStyle/>
        <a:p>
          <a:endParaRPr lang="ru-RU"/>
        </a:p>
      </dgm:t>
    </dgm:pt>
    <dgm:pt modelId="{38B52430-D9AD-4B0C-A648-813E13AB7DF2}" type="sibTrans" cxnId="{AC681337-E754-418E-89A9-274F27345508}">
      <dgm:prSet/>
      <dgm:spPr/>
      <dgm:t>
        <a:bodyPr/>
        <a:lstStyle/>
        <a:p>
          <a:endParaRPr lang="ru-RU"/>
        </a:p>
      </dgm:t>
    </dgm:pt>
    <dgm:pt modelId="{8ACB13CC-7996-46B7-8AEB-BEA9FDA956B0}">
      <dgm:prSet phldrT="[Текст]"/>
      <dgm:spPr/>
      <dgm:t>
        <a:bodyPr/>
        <a:lstStyle/>
        <a:p>
          <a:r>
            <a:rPr lang="ru-RU"/>
            <a:t>2.Анализ</a:t>
          </a:r>
        </a:p>
      </dgm:t>
    </dgm:pt>
    <dgm:pt modelId="{F21E0FD8-81A5-478A-B072-7F7613C905A4}" type="parTrans" cxnId="{03EB6A64-6D8F-4FD1-96A9-93EFD84FB670}">
      <dgm:prSet/>
      <dgm:spPr/>
      <dgm:t>
        <a:bodyPr/>
        <a:lstStyle/>
        <a:p>
          <a:endParaRPr lang="ru-RU"/>
        </a:p>
      </dgm:t>
    </dgm:pt>
    <dgm:pt modelId="{95B16DA3-B644-48F7-B64A-778A959148B0}" type="sibTrans" cxnId="{03EB6A64-6D8F-4FD1-96A9-93EFD84FB670}">
      <dgm:prSet/>
      <dgm:spPr/>
      <dgm:t>
        <a:bodyPr/>
        <a:lstStyle/>
        <a:p>
          <a:endParaRPr lang="ru-RU"/>
        </a:p>
      </dgm:t>
    </dgm:pt>
    <dgm:pt modelId="{90E4BDBA-5558-4FC4-B737-FA937099FC47}">
      <dgm:prSet phldrT="[Текст]"/>
      <dgm:spPr/>
      <dgm:t>
        <a:bodyPr/>
        <a:lstStyle/>
        <a:p>
          <a:r>
            <a:rPr lang="ru-RU" dirty="0"/>
            <a:t>4. </a:t>
          </a:r>
          <a:r>
            <a:rPr lang="ru-RU" dirty="0" err="1"/>
            <a:t>Прак</a:t>
          </a:r>
          <a:r>
            <a:rPr lang="ru-RU" dirty="0"/>
            <a:t>-</a:t>
          </a:r>
        </a:p>
        <a:p>
          <a:r>
            <a:rPr lang="ru-RU" dirty="0"/>
            <a:t>тика</a:t>
          </a:r>
        </a:p>
      </dgm:t>
    </dgm:pt>
    <dgm:pt modelId="{4ECA0DF8-FFE0-4EED-B0DC-B74D1301C3DC}" type="parTrans" cxnId="{2ED8031F-1A24-4A5C-9030-4BBA8BE16A4E}">
      <dgm:prSet/>
      <dgm:spPr/>
      <dgm:t>
        <a:bodyPr/>
        <a:lstStyle/>
        <a:p>
          <a:endParaRPr lang="ru-RU"/>
        </a:p>
      </dgm:t>
    </dgm:pt>
    <dgm:pt modelId="{7591B9FC-8395-4359-9A90-48C45D100C9A}" type="sibTrans" cxnId="{2ED8031F-1A24-4A5C-9030-4BBA8BE16A4E}">
      <dgm:prSet/>
      <dgm:spPr/>
      <dgm:t>
        <a:bodyPr/>
        <a:lstStyle/>
        <a:p>
          <a:endParaRPr lang="ru-RU"/>
        </a:p>
      </dgm:t>
    </dgm:pt>
    <dgm:pt modelId="{36142D3C-471C-4831-9081-7461315425C6}">
      <dgm:prSet phldrT="[Текст]"/>
      <dgm:spPr/>
      <dgm:t>
        <a:bodyPr/>
        <a:lstStyle/>
        <a:p>
          <a:r>
            <a:rPr lang="ru-RU"/>
            <a:t>3.Теория</a:t>
          </a:r>
        </a:p>
      </dgm:t>
    </dgm:pt>
    <dgm:pt modelId="{04440A59-BCE7-461D-982D-97695601F9B4}" type="parTrans" cxnId="{29AFF813-312F-443B-979A-63368B840F5E}">
      <dgm:prSet/>
      <dgm:spPr/>
      <dgm:t>
        <a:bodyPr/>
        <a:lstStyle/>
        <a:p>
          <a:endParaRPr lang="ru-RU"/>
        </a:p>
      </dgm:t>
    </dgm:pt>
    <dgm:pt modelId="{3FE9EBE6-8560-4FA8-BCFA-D5DA22D8DB4D}" type="sibTrans" cxnId="{29AFF813-312F-443B-979A-63368B840F5E}">
      <dgm:prSet/>
      <dgm:spPr/>
      <dgm:t>
        <a:bodyPr/>
        <a:lstStyle/>
        <a:p>
          <a:endParaRPr lang="ru-RU"/>
        </a:p>
      </dgm:t>
    </dgm:pt>
    <dgm:pt modelId="{232FEBB0-B4AF-4473-9296-12A646F4D5E0}">
      <dgm:prSet/>
      <dgm:spPr/>
    </dgm:pt>
    <dgm:pt modelId="{C92F0ABF-FE61-446B-84C3-6EE3463F0C4F}" type="parTrans" cxnId="{6EA9E51F-F633-441B-9CBE-ACDA8C4F9B78}">
      <dgm:prSet/>
      <dgm:spPr/>
      <dgm:t>
        <a:bodyPr/>
        <a:lstStyle/>
        <a:p>
          <a:endParaRPr lang="ru-RU"/>
        </a:p>
      </dgm:t>
    </dgm:pt>
    <dgm:pt modelId="{086B78A5-8AF7-4E26-9A73-EAD485A20919}" type="sibTrans" cxnId="{6EA9E51F-F633-441B-9CBE-ACDA8C4F9B78}">
      <dgm:prSet/>
      <dgm:spPr/>
      <dgm:t>
        <a:bodyPr/>
        <a:lstStyle/>
        <a:p>
          <a:endParaRPr lang="ru-RU"/>
        </a:p>
      </dgm:t>
    </dgm:pt>
    <dgm:pt modelId="{35BF9AC2-0AB2-4D39-9487-71C6FE19BD81}">
      <dgm:prSet/>
      <dgm:spPr/>
    </dgm:pt>
    <dgm:pt modelId="{A028D7AD-77FD-41FD-BB6C-326F9047F5C8}" type="parTrans" cxnId="{DB435A8F-8CD7-4BC0-9631-998C82BA791E}">
      <dgm:prSet/>
      <dgm:spPr/>
      <dgm:t>
        <a:bodyPr/>
        <a:lstStyle/>
        <a:p>
          <a:endParaRPr lang="ru-RU"/>
        </a:p>
      </dgm:t>
    </dgm:pt>
    <dgm:pt modelId="{6C76255A-3F9A-4FF9-8632-A4938A87FA90}" type="sibTrans" cxnId="{DB435A8F-8CD7-4BC0-9631-998C82BA791E}">
      <dgm:prSet/>
      <dgm:spPr/>
      <dgm:t>
        <a:bodyPr/>
        <a:lstStyle/>
        <a:p>
          <a:endParaRPr lang="ru-RU"/>
        </a:p>
      </dgm:t>
    </dgm:pt>
    <dgm:pt modelId="{0DC43BDA-A1B7-4145-9670-ED701B4B7618}">
      <dgm:prSet/>
      <dgm:spPr/>
    </dgm:pt>
    <dgm:pt modelId="{DE8E6C34-0B77-4EE6-8074-70A04D81D8A2}" type="parTrans" cxnId="{4A32EC18-9131-44F3-98D3-39882E135B4C}">
      <dgm:prSet/>
      <dgm:spPr/>
      <dgm:t>
        <a:bodyPr/>
        <a:lstStyle/>
        <a:p>
          <a:endParaRPr lang="ru-RU"/>
        </a:p>
      </dgm:t>
    </dgm:pt>
    <dgm:pt modelId="{BB2FF605-9EE0-440A-A348-B3FAA59D9F6A}" type="sibTrans" cxnId="{4A32EC18-9131-44F3-98D3-39882E135B4C}">
      <dgm:prSet/>
      <dgm:spPr/>
      <dgm:t>
        <a:bodyPr/>
        <a:lstStyle/>
        <a:p>
          <a:endParaRPr lang="ru-RU"/>
        </a:p>
      </dgm:t>
    </dgm:pt>
    <dgm:pt modelId="{86703531-5ECA-4D18-B4BE-4200D875C012}">
      <dgm:prSet/>
      <dgm:spPr/>
    </dgm:pt>
    <dgm:pt modelId="{9F1359C1-E078-409C-B9E2-D5B828B9A33E}" type="parTrans" cxnId="{371DD974-BC8C-4F4C-8EA4-7DE8279FAA68}">
      <dgm:prSet/>
      <dgm:spPr/>
      <dgm:t>
        <a:bodyPr/>
        <a:lstStyle/>
        <a:p>
          <a:endParaRPr lang="ru-RU"/>
        </a:p>
      </dgm:t>
    </dgm:pt>
    <dgm:pt modelId="{ECFF795C-ACEF-4480-AC1D-CCD2A5477CB8}" type="sibTrans" cxnId="{371DD974-BC8C-4F4C-8EA4-7DE8279FAA68}">
      <dgm:prSet/>
      <dgm:spPr/>
      <dgm:t>
        <a:bodyPr/>
        <a:lstStyle/>
        <a:p>
          <a:endParaRPr lang="ru-RU"/>
        </a:p>
      </dgm:t>
    </dgm:pt>
    <dgm:pt modelId="{B99AB96A-B618-4259-A482-24ACD504EEC2}" type="pres">
      <dgm:prSet presAssocID="{779FA850-4C51-498A-9C22-25A9997561C8}" presName="matrix" presStyleCnt="0">
        <dgm:presLayoutVars>
          <dgm:chMax val="1"/>
          <dgm:dir/>
          <dgm:resizeHandles val="exact"/>
        </dgm:presLayoutVars>
      </dgm:prSet>
      <dgm:spPr/>
    </dgm:pt>
    <dgm:pt modelId="{BB8A777B-F596-473A-A8AE-1DA8B1369AF5}" type="pres">
      <dgm:prSet presAssocID="{779FA850-4C51-498A-9C22-25A9997561C8}" presName="axisShape" presStyleLbl="bgShp" presStyleIdx="0" presStyleCnt="1"/>
      <dgm:spPr/>
    </dgm:pt>
    <dgm:pt modelId="{26775496-8FCB-49CB-A25B-2228B96ED533}" type="pres">
      <dgm:prSet presAssocID="{779FA850-4C51-498A-9C22-25A9997561C8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B79D951-7AA2-4CD4-BF7D-2C10DCCC5722}" type="pres">
      <dgm:prSet presAssocID="{779FA850-4C51-498A-9C22-25A9997561C8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A12CD84-8C32-4D9C-886B-6A85232DFA14}" type="pres">
      <dgm:prSet presAssocID="{779FA850-4C51-498A-9C22-25A9997561C8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F567968-0CED-4A3C-9281-85DDECCD47C3}" type="pres">
      <dgm:prSet presAssocID="{779FA850-4C51-498A-9C22-25A9997561C8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3153B13-1BCB-42E0-A4E9-35B00E42AED0}" type="presOf" srcId="{779FA850-4C51-498A-9C22-25A9997561C8}" destId="{B99AB96A-B618-4259-A482-24ACD504EEC2}" srcOrd="0" destOrd="0" presId="urn:microsoft.com/office/officeart/2005/8/layout/matrix2"/>
    <dgm:cxn modelId="{29AFF813-312F-443B-979A-63368B840F5E}" srcId="{779FA850-4C51-498A-9C22-25A9997561C8}" destId="{36142D3C-471C-4831-9081-7461315425C6}" srcOrd="3" destOrd="0" parTransId="{04440A59-BCE7-461D-982D-97695601F9B4}" sibTransId="{3FE9EBE6-8560-4FA8-BCFA-D5DA22D8DB4D}"/>
    <dgm:cxn modelId="{4A32EC18-9131-44F3-98D3-39882E135B4C}" srcId="{779FA850-4C51-498A-9C22-25A9997561C8}" destId="{0DC43BDA-A1B7-4145-9670-ED701B4B7618}" srcOrd="6" destOrd="0" parTransId="{DE8E6C34-0B77-4EE6-8074-70A04D81D8A2}" sibTransId="{BB2FF605-9EE0-440A-A348-B3FAA59D9F6A}"/>
    <dgm:cxn modelId="{2ED8031F-1A24-4A5C-9030-4BBA8BE16A4E}" srcId="{779FA850-4C51-498A-9C22-25A9997561C8}" destId="{90E4BDBA-5558-4FC4-B737-FA937099FC47}" srcOrd="2" destOrd="0" parTransId="{4ECA0DF8-FFE0-4EED-B0DC-B74D1301C3DC}" sibTransId="{7591B9FC-8395-4359-9A90-48C45D100C9A}"/>
    <dgm:cxn modelId="{6EA9E51F-F633-441B-9CBE-ACDA8C4F9B78}" srcId="{779FA850-4C51-498A-9C22-25A9997561C8}" destId="{232FEBB0-B4AF-4473-9296-12A646F4D5E0}" srcOrd="4" destOrd="0" parTransId="{C92F0ABF-FE61-446B-84C3-6EE3463F0C4F}" sibTransId="{086B78A5-8AF7-4E26-9A73-EAD485A20919}"/>
    <dgm:cxn modelId="{EAA2BF28-CCE9-4787-B53A-8F7A8C5414E9}" type="presOf" srcId="{8ACB13CC-7996-46B7-8AEB-BEA9FDA956B0}" destId="{4B79D951-7AA2-4CD4-BF7D-2C10DCCC5722}" srcOrd="0" destOrd="0" presId="urn:microsoft.com/office/officeart/2005/8/layout/matrix2"/>
    <dgm:cxn modelId="{AC681337-E754-418E-89A9-274F27345508}" srcId="{779FA850-4C51-498A-9C22-25A9997561C8}" destId="{DE6E66D8-3F73-41D6-AC54-593D25354592}" srcOrd="0" destOrd="0" parTransId="{0621F4FB-5B2D-45EA-8A81-F0127F07E62F}" sibTransId="{38B52430-D9AD-4B0C-A648-813E13AB7DF2}"/>
    <dgm:cxn modelId="{67E7B35C-DE8C-4646-AA07-A0A94642AB2D}" type="presOf" srcId="{36142D3C-471C-4831-9081-7461315425C6}" destId="{4F567968-0CED-4A3C-9281-85DDECCD47C3}" srcOrd="0" destOrd="0" presId="urn:microsoft.com/office/officeart/2005/8/layout/matrix2"/>
    <dgm:cxn modelId="{03EB6A64-6D8F-4FD1-96A9-93EFD84FB670}" srcId="{779FA850-4C51-498A-9C22-25A9997561C8}" destId="{8ACB13CC-7996-46B7-8AEB-BEA9FDA956B0}" srcOrd="1" destOrd="0" parTransId="{F21E0FD8-81A5-478A-B072-7F7613C905A4}" sibTransId="{95B16DA3-B644-48F7-B64A-778A959148B0}"/>
    <dgm:cxn modelId="{371DD974-BC8C-4F4C-8EA4-7DE8279FAA68}" srcId="{779FA850-4C51-498A-9C22-25A9997561C8}" destId="{86703531-5ECA-4D18-B4BE-4200D875C012}" srcOrd="7" destOrd="0" parTransId="{9F1359C1-E078-409C-B9E2-D5B828B9A33E}" sibTransId="{ECFF795C-ACEF-4480-AC1D-CCD2A5477CB8}"/>
    <dgm:cxn modelId="{DB435A8F-8CD7-4BC0-9631-998C82BA791E}" srcId="{779FA850-4C51-498A-9C22-25A9997561C8}" destId="{35BF9AC2-0AB2-4D39-9487-71C6FE19BD81}" srcOrd="5" destOrd="0" parTransId="{A028D7AD-77FD-41FD-BB6C-326F9047F5C8}" sibTransId="{6C76255A-3F9A-4FF9-8632-A4938A87FA90}"/>
    <dgm:cxn modelId="{4D13E5AF-206F-4A3C-9F5A-C9E647480E5F}" type="presOf" srcId="{90E4BDBA-5558-4FC4-B737-FA937099FC47}" destId="{BA12CD84-8C32-4D9C-886B-6A85232DFA14}" srcOrd="0" destOrd="0" presId="urn:microsoft.com/office/officeart/2005/8/layout/matrix2"/>
    <dgm:cxn modelId="{10ED1CB5-F6CF-457B-A667-AF90461D9588}" type="presOf" srcId="{DE6E66D8-3F73-41D6-AC54-593D25354592}" destId="{26775496-8FCB-49CB-A25B-2228B96ED533}" srcOrd="0" destOrd="0" presId="urn:microsoft.com/office/officeart/2005/8/layout/matrix2"/>
    <dgm:cxn modelId="{154818AA-30E0-41F6-BDC7-E90AC9CA62F4}" type="presParOf" srcId="{B99AB96A-B618-4259-A482-24ACD504EEC2}" destId="{BB8A777B-F596-473A-A8AE-1DA8B1369AF5}" srcOrd="0" destOrd="0" presId="urn:microsoft.com/office/officeart/2005/8/layout/matrix2"/>
    <dgm:cxn modelId="{A61BBA4B-5497-4608-9694-A29F93EB6166}" type="presParOf" srcId="{B99AB96A-B618-4259-A482-24ACD504EEC2}" destId="{26775496-8FCB-49CB-A25B-2228B96ED533}" srcOrd="1" destOrd="0" presId="urn:microsoft.com/office/officeart/2005/8/layout/matrix2"/>
    <dgm:cxn modelId="{99566DC5-7B34-472D-975C-6E12909C3C4E}" type="presParOf" srcId="{B99AB96A-B618-4259-A482-24ACD504EEC2}" destId="{4B79D951-7AA2-4CD4-BF7D-2C10DCCC5722}" srcOrd="2" destOrd="0" presId="urn:microsoft.com/office/officeart/2005/8/layout/matrix2"/>
    <dgm:cxn modelId="{380BA9B6-875F-422A-ACD7-0DD04FCC8C67}" type="presParOf" srcId="{B99AB96A-B618-4259-A482-24ACD504EEC2}" destId="{BA12CD84-8C32-4D9C-886B-6A85232DFA14}" srcOrd="3" destOrd="0" presId="urn:microsoft.com/office/officeart/2005/8/layout/matrix2"/>
    <dgm:cxn modelId="{F1D998A0-8C62-40A4-A191-CAFF648ADF94}" type="presParOf" srcId="{B99AB96A-B618-4259-A482-24ACD504EEC2}" destId="{4F567968-0CED-4A3C-9281-85DDECCD47C3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16C3A6-51E1-44B9-B9A2-869F3A04199B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DDF28E-6A8C-441A-9C86-F906547315D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</a:rPr>
            <a:t>Наставник</a:t>
          </a:r>
        </a:p>
      </dgm:t>
    </dgm:pt>
    <dgm:pt modelId="{82768C43-1014-4D13-9DDF-5E5C13BA79FE}" type="parTrans" cxnId="{D8DC8050-571C-4680-B575-48B1D40803A3}">
      <dgm:prSet/>
      <dgm:spPr/>
      <dgm:t>
        <a:bodyPr/>
        <a:lstStyle/>
        <a:p>
          <a:endParaRPr lang="ru-RU"/>
        </a:p>
      </dgm:t>
    </dgm:pt>
    <dgm:pt modelId="{263DE648-4786-4805-BDFA-EA8FF1205972}" type="sibTrans" cxnId="{D8DC8050-571C-4680-B575-48B1D40803A3}">
      <dgm:prSet/>
      <dgm:spPr/>
      <dgm:t>
        <a:bodyPr/>
        <a:lstStyle/>
        <a:p>
          <a:endParaRPr lang="ru-RU"/>
        </a:p>
      </dgm:t>
    </dgm:pt>
    <dgm:pt modelId="{6F10852C-9AF0-401E-953F-EB1FB4864A87}">
      <dgm:prSet phldrT="[Текст]" custT="1"/>
      <dgm:spPr/>
      <dgm:t>
        <a:bodyPr/>
        <a:lstStyle/>
        <a:p>
          <a:pPr algn="ctr">
            <a:buNone/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Учит своим примером</a:t>
          </a:r>
        </a:p>
      </dgm:t>
    </dgm:pt>
    <dgm:pt modelId="{0BE7794F-2240-4EB9-BDCB-54D852567555}" type="parTrans" cxnId="{4CB94CA0-1C34-483E-908B-E4D427FB381C}">
      <dgm:prSet/>
      <dgm:spPr/>
      <dgm:t>
        <a:bodyPr/>
        <a:lstStyle/>
        <a:p>
          <a:endParaRPr lang="ru-RU"/>
        </a:p>
      </dgm:t>
    </dgm:pt>
    <dgm:pt modelId="{842EDCF0-8743-4A87-A135-A84E598E06C7}" type="sibTrans" cxnId="{4CB94CA0-1C34-483E-908B-E4D427FB381C}">
      <dgm:prSet/>
      <dgm:spPr/>
      <dgm:t>
        <a:bodyPr/>
        <a:lstStyle/>
        <a:p>
          <a:endParaRPr lang="ru-RU"/>
        </a:p>
      </dgm:t>
    </dgm:pt>
    <dgm:pt modelId="{91251E97-E5B7-4D69-A91A-EEF78A3A1429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Тренер</a:t>
          </a:r>
        </a:p>
      </dgm:t>
    </dgm:pt>
    <dgm:pt modelId="{D4D371B6-422B-4162-A297-92D650A8553A}" type="parTrans" cxnId="{C12D894D-B357-4997-AD9D-CC65E7E6CCE2}">
      <dgm:prSet/>
      <dgm:spPr/>
      <dgm:t>
        <a:bodyPr/>
        <a:lstStyle/>
        <a:p>
          <a:endParaRPr lang="ru-RU"/>
        </a:p>
      </dgm:t>
    </dgm:pt>
    <dgm:pt modelId="{2A619DF3-4E23-4BF4-BC5B-83B82BE79966}" type="sibTrans" cxnId="{C12D894D-B357-4997-AD9D-CC65E7E6CCE2}">
      <dgm:prSet/>
      <dgm:spPr/>
      <dgm:t>
        <a:bodyPr/>
        <a:lstStyle/>
        <a:p>
          <a:endParaRPr lang="ru-RU"/>
        </a:p>
      </dgm:t>
    </dgm:pt>
    <dgm:pt modelId="{2A34B1B7-4F8F-477C-8CB0-A36C37019B0C}">
      <dgm:prSet phldrT="[Текст]" custT="1"/>
      <dgm:spPr/>
      <dgm:t>
        <a:bodyPr/>
        <a:lstStyle/>
        <a:p>
          <a:pPr>
            <a:buNone/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Обучает навыкам</a:t>
          </a:r>
        </a:p>
      </dgm:t>
    </dgm:pt>
    <dgm:pt modelId="{AC110F84-EC8C-40CE-BEE2-6DAE82B62A4B}" type="parTrans" cxnId="{61DE857E-06EB-4BBA-B587-FF7D3364E58C}">
      <dgm:prSet/>
      <dgm:spPr/>
      <dgm:t>
        <a:bodyPr/>
        <a:lstStyle/>
        <a:p>
          <a:endParaRPr lang="ru-RU"/>
        </a:p>
      </dgm:t>
    </dgm:pt>
    <dgm:pt modelId="{06B2E403-D0A5-4135-B51B-AFEFEA411FAE}" type="sibTrans" cxnId="{61DE857E-06EB-4BBA-B587-FF7D3364E58C}">
      <dgm:prSet/>
      <dgm:spPr/>
      <dgm:t>
        <a:bodyPr/>
        <a:lstStyle/>
        <a:p>
          <a:endParaRPr lang="ru-RU"/>
        </a:p>
      </dgm:t>
    </dgm:pt>
    <dgm:pt modelId="{B8848DAC-C26F-44E5-AE6D-5FF5AB300F8D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 err="1">
              <a:solidFill>
                <a:schemeClr val="tx1"/>
              </a:solidFill>
            </a:rPr>
            <a:t>Коучер</a:t>
          </a:r>
          <a:endParaRPr lang="ru-RU" dirty="0">
            <a:solidFill>
              <a:schemeClr val="tx1"/>
            </a:solidFill>
          </a:endParaRPr>
        </a:p>
      </dgm:t>
    </dgm:pt>
    <dgm:pt modelId="{ACCA26B1-E146-4EB9-B941-39441E6C827B}" type="parTrans" cxnId="{C141FD2D-BB44-4D81-9CE4-5CD51E76A218}">
      <dgm:prSet/>
      <dgm:spPr/>
      <dgm:t>
        <a:bodyPr/>
        <a:lstStyle/>
        <a:p>
          <a:endParaRPr lang="ru-RU"/>
        </a:p>
      </dgm:t>
    </dgm:pt>
    <dgm:pt modelId="{4308FC43-9D2E-4637-9095-95CC65D6EC32}" type="sibTrans" cxnId="{C141FD2D-BB44-4D81-9CE4-5CD51E76A218}">
      <dgm:prSet/>
      <dgm:spPr/>
      <dgm:t>
        <a:bodyPr/>
        <a:lstStyle/>
        <a:p>
          <a:endParaRPr lang="ru-RU"/>
        </a:p>
      </dgm:t>
    </dgm:pt>
    <dgm:pt modelId="{3062BBE4-8128-4AAE-BBEC-7B4C5DD372C1}">
      <dgm:prSet phldrT="[Текст]" custT="1"/>
      <dgm:spPr/>
      <dgm:t>
        <a:bodyPr/>
        <a:lstStyle/>
        <a:p>
          <a:pPr algn="ctr">
            <a:buNone/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Задает вопросы и обращает к своему опыту</a:t>
          </a:r>
        </a:p>
      </dgm:t>
    </dgm:pt>
    <dgm:pt modelId="{314466F9-ADE5-4D93-8518-8FAE42991572}" type="parTrans" cxnId="{40C1C36E-B8F0-4EEE-B330-BC0A816BD727}">
      <dgm:prSet/>
      <dgm:spPr/>
      <dgm:t>
        <a:bodyPr/>
        <a:lstStyle/>
        <a:p>
          <a:endParaRPr lang="ru-RU"/>
        </a:p>
      </dgm:t>
    </dgm:pt>
    <dgm:pt modelId="{33921923-9497-4A07-AEC1-B1675E1467BF}" type="sibTrans" cxnId="{40C1C36E-B8F0-4EEE-B330-BC0A816BD727}">
      <dgm:prSet/>
      <dgm:spPr/>
      <dgm:t>
        <a:bodyPr/>
        <a:lstStyle/>
        <a:p>
          <a:endParaRPr lang="ru-RU"/>
        </a:p>
      </dgm:t>
    </dgm:pt>
    <dgm:pt modelId="{BA5CACEF-3B10-4BE3-9D08-F2010DC22CC0}" type="pres">
      <dgm:prSet presAssocID="{2C16C3A6-51E1-44B9-B9A2-869F3A04199B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0134BAA-121A-493D-ABDB-63F29A0E8D56}" type="pres">
      <dgm:prSet presAssocID="{2C16C3A6-51E1-44B9-B9A2-869F3A04199B}" presName="cycle" presStyleCnt="0"/>
      <dgm:spPr/>
    </dgm:pt>
    <dgm:pt modelId="{D56CA5D2-5A36-4220-9921-C1C797F713B7}" type="pres">
      <dgm:prSet presAssocID="{2C16C3A6-51E1-44B9-B9A2-869F3A04199B}" presName="centerShape" presStyleCnt="0"/>
      <dgm:spPr/>
    </dgm:pt>
    <dgm:pt modelId="{703D3E01-801C-4F15-ADE8-9BD325C219C2}" type="pres">
      <dgm:prSet presAssocID="{2C16C3A6-51E1-44B9-B9A2-869F3A04199B}" presName="connSite" presStyleLbl="node1" presStyleIdx="0" presStyleCnt="4"/>
      <dgm:spPr/>
    </dgm:pt>
    <dgm:pt modelId="{0E1C7F73-409B-4BAF-9AA4-F9CA16D7A6B7}" type="pres">
      <dgm:prSet presAssocID="{2C16C3A6-51E1-44B9-B9A2-869F3A04199B}" presName="visible" presStyleLbl="node1" presStyleIdx="0" presStyleCnt="4" custLinFactNeighborX="-2449" custLinFactNeighborY="2424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9D0DFFC-B210-4CAB-B8CF-465E1C7D87BA}" type="pres">
      <dgm:prSet presAssocID="{82768C43-1014-4D13-9DDF-5E5C13BA79FE}" presName="Name25" presStyleLbl="parChTrans1D1" presStyleIdx="0" presStyleCnt="3"/>
      <dgm:spPr/>
    </dgm:pt>
    <dgm:pt modelId="{732AF949-2139-4395-968E-6E25DB20F823}" type="pres">
      <dgm:prSet presAssocID="{60DDF28E-6A8C-441A-9C86-F906547315D8}" presName="node" presStyleCnt="0"/>
      <dgm:spPr/>
    </dgm:pt>
    <dgm:pt modelId="{127DF6FA-6E1C-4C23-9CED-B18F29C9ED4B}" type="pres">
      <dgm:prSet presAssocID="{60DDF28E-6A8C-441A-9C86-F906547315D8}" presName="parentNode" presStyleLbl="node1" presStyleIdx="1" presStyleCnt="4" custLinFactNeighborX="13003" custLinFactNeighborY="22361">
        <dgm:presLayoutVars>
          <dgm:chMax val="1"/>
          <dgm:bulletEnabled val="1"/>
        </dgm:presLayoutVars>
      </dgm:prSet>
      <dgm:spPr/>
    </dgm:pt>
    <dgm:pt modelId="{9B9A71B1-963E-4E2A-A1A4-41CD0CD76EF8}" type="pres">
      <dgm:prSet presAssocID="{60DDF28E-6A8C-441A-9C86-F906547315D8}" presName="childNode" presStyleLbl="revTx" presStyleIdx="0" presStyleCnt="3">
        <dgm:presLayoutVars>
          <dgm:bulletEnabled val="1"/>
        </dgm:presLayoutVars>
      </dgm:prSet>
      <dgm:spPr/>
    </dgm:pt>
    <dgm:pt modelId="{587173C5-980D-444D-AF64-A2A3366E07C6}" type="pres">
      <dgm:prSet presAssocID="{D4D371B6-422B-4162-A297-92D650A8553A}" presName="Name25" presStyleLbl="parChTrans1D1" presStyleIdx="1" presStyleCnt="3"/>
      <dgm:spPr/>
    </dgm:pt>
    <dgm:pt modelId="{2BF04C1C-80AA-4E1A-B8A1-AC46A88E09E7}" type="pres">
      <dgm:prSet presAssocID="{91251E97-E5B7-4D69-A91A-EEF78A3A1429}" presName="node" presStyleCnt="0"/>
      <dgm:spPr/>
    </dgm:pt>
    <dgm:pt modelId="{67088636-03E7-4CCA-943C-C1FC7F79DBBE}" type="pres">
      <dgm:prSet presAssocID="{91251E97-E5B7-4D69-A91A-EEF78A3A1429}" presName="parentNode" presStyleLbl="node1" presStyleIdx="2" presStyleCnt="4" custLinFactNeighborX="3182" custLinFactNeighborY="7074">
        <dgm:presLayoutVars>
          <dgm:chMax val="1"/>
          <dgm:bulletEnabled val="1"/>
        </dgm:presLayoutVars>
      </dgm:prSet>
      <dgm:spPr/>
    </dgm:pt>
    <dgm:pt modelId="{F4CFC350-A916-4D1F-A460-E982D8B5C344}" type="pres">
      <dgm:prSet presAssocID="{91251E97-E5B7-4D69-A91A-EEF78A3A1429}" presName="childNode" presStyleLbl="revTx" presStyleIdx="1" presStyleCnt="3">
        <dgm:presLayoutVars>
          <dgm:bulletEnabled val="1"/>
        </dgm:presLayoutVars>
      </dgm:prSet>
      <dgm:spPr/>
    </dgm:pt>
    <dgm:pt modelId="{B3AF829E-B0F3-4C83-9232-C77D8ADD55DA}" type="pres">
      <dgm:prSet presAssocID="{ACCA26B1-E146-4EB9-B941-39441E6C827B}" presName="Name25" presStyleLbl="parChTrans1D1" presStyleIdx="2" presStyleCnt="3"/>
      <dgm:spPr/>
    </dgm:pt>
    <dgm:pt modelId="{721ADA22-26D2-483A-9E84-BBB33AD5541D}" type="pres">
      <dgm:prSet presAssocID="{B8848DAC-C26F-44E5-AE6D-5FF5AB300F8D}" presName="node" presStyleCnt="0"/>
      <dgm:spPr/>
    </dgm:pt>
    <dgm:pt modelId="{ABEBA83B-3CB2-4C82-A0F1-3296B3E1A9B6}" type="pres">
      <dgm:prSet presAssocID="{B8848DAC-C26F-44E5-AE6D-5FF5AB300F8D}" presName="parentNode" presStyleLbl="node1" presStyleIdx="3" presStyleCnt="4" custLinFactNeighborX="4467" custLinFactNeighborY="89">
        <dgm:presLayoutVars>
          <dgm:chMax val="1"/>
          <dgm:bulletEnabled val="1"/>
        </dgm:presLayoutVars>
      </dgm:prSet>
      <dgm:spPr/>
    </dgm:pt>
    <dgm:pt modelId="{E194F2C7-F794-491F-9CE7-EE19DAFB3C93}" type="pres">
      <dgm:prSet presAssocID="{B8848DAC-C26F-44E5-AE6D-5FF5AB300F8D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86A14921-E211-462A-BF73-B904EF1CF25F}" type="presOf" srcId="{3062BBE4-8128-4AAE-BBEC-7B4C5DD372C1}" destId="{E194F2C7-F794-491F-9CE7-EE19DAFB3C93}" srcOrd="0" destOrd="0" presId="urn:microsoft.com/office/officeart/2005/8/layout/radial2"/>
    <dgm:cxn modelId="{C05A1023-0B01-427D-B6EC-99B84B823AD4}" type="presOf" srcId="{2A34B1B7-4F8F-477C-8CB0-A36C37019B0C}" destId="{F4CFC350-A916-4D1F-A460-E982D8B5C344}" srcOrd="0" destOrd="0" presId="urn:microsoft.com/office/officeart/2005/8/layout/radial2"/>
    <dgm:cxn modelId="{C141FD2D-BB44-4D81-9CE4-5CD51E76A218}" srcId="{2C16C3A6-51E1-44B9-B9A2-869F3A04199B}" destId="{B8848DAC-C26F-44E5-AE6D-5FF5AB300F8D}" srcOrd="2" destOrd="0" parTransId="{ACCA26B1-E146-4EB9-B941-39441E6C827B}" sibTransId="{4308FC43-9D2E-4637-9095-95CC65D6EC32}"/>
    <dgm:cxn modelId="{C12D894D-B357-4997-AD9D-CC65E7E6CCE2}" srcId="{2C16C3A6-51E1-44B9-B9A2-869F3A04199B}" destId="{91251E97-E5B7-4D69-A91A-EEF78A3A1429}" srcOrd="1" destOrd="0" parTransId="{D4D371B6-422B-4162-A297-92D650A8553A}" sibTransId="{2A619DF3-4E23-4BF4-BC5B-83B82BE79966}"/>
    <dgm:cxn modelId="{40C1C36E-B8F0-4EEE-B330-BC0A816BD727}" srcId="{B8848DAC-C26F-44E5-AE6D-5FF5AB300F8D}" destId="{3062BBE4-8128-4AAE-BBEC-7B4C5DD372C1}" srcOrd="0" destOrd="0" parTransId="{314466F9-ADE5-4D93-8518-8FAE42991572}" sibTransId="{33921923-9497-4A07-AEC1-B1675E1467BF}"/>
    <dgm:cxn modelId="{D8DC8050-571C-4680-B575-48B1D40803A3}" srcId="{2C16C3A6-51E1-44B9-B9A2-869F3A04199B}" destId="{60DDF28E-6A8C-441A-9C86-F906547315D8}" srcOrd="0" destOrd="0" parTransId="{82768C43-1014-4D13-9DDF-5E5C13BA79FE}" sibTransId="{263DE648-4786-4805-BDFA-EA8FF1205972}"/>
    <dgm:cxn modelId="{61DE857E-06EB-4BBA-B587-FF7D3364E58C}" srcId="{91251E97-E5B7-4D69-A91A-EEF78A3A1429}" destId="{2A34B1B7-4F8F-477C-8CB0-A36C37019B0C}" srcOrd="0" destOrd="0" parTransId="{AC110F84-EC8C-40CE-BEE2-6DAE82B62A4B}" sibTransId="{06B2E403-D0A5-4135-B51B-AFEFEA411FAE}"/>
    <dgm:cxn modelId="{3DE3D87F-63EF-4AD5-A2F3-725B21142BB4}" type="presOf" srcId="{D4D371B6-422B-4162-A297-92D650A8553A}" destId="{587173C5-980D-444D-AF64-A2A3366E07C6}" srcOrd="0" destOrd="0" presId="urn:microsoft.com/office/officeart/2005/8/layout/radial2"/>
    <dgm:cxn modelId="{B649B089-6BB9-4CF4-B6FB-05A1C22B7544}" type="presOf" srcId="{6F10852C-9AF0-401E-953F-EB1FB4864A87}" destId="{9B9A71B1-963E-4E2A-A1A4-41CD0CD76EF8}" srcOrd="0" destOrd="0" presId="urn:microsoft.com/office/officeart/2005/8/layout/radial2"/>
    <dgm:cxn modelId="{4CB94CA0-1C34-483E-908B-E4D427FB381C}" srcId="{60DDF28E-6A8C-441A-9C86-F906547315D8}" destId="{6F10852C-9AF0-401E-953F-EB1FB4864A87}" srcOrd="0" destOrd="0" parTransId="{0BE7794F-2240-4EB9-BDCB-54D852567555}" sibTransId="{842EDCF0-8743-4A87-A135-A84E598E06C7}"/>
    <dgm:cxn modelId="{EE8617A7-8587-41E9-8DCC-0222C160EB48}" type="presOf" srcId="{91251E97-E5B7-4D69-A91A-EEF78A3A1429}" destId="{67088636-03E7-4CCA-943C-C1FC7F79DBBE}" srcOrd="0" destOrd="0" presId="urn:microsoft.com/office/officeart/2005/8/layout/radial2"/>
    <dgm:cxn modelId="{74C7A2B8-CB4A-4053-9ACB-AD4BF835721E}" type="presOf" srcId="{B8848DAC-C26F-44E5-AE6D-5FF5AB300F8D}" destId="{ABEBA83B-3CB2-4C82-A0F1-3296B3E1A9B6}" srcOrd="0" destOrd="0" presId="urn:microsoft.com/office/officeart/2005/8/layout/radial2"/>
    <dgm:cxn modelId="{A280D3B9-6DF6-4345-B951-5F58EF28857B}" type="presOf" srcId="{ACCA26B1-E146-4EB9-B941-39441E6C827B}" destId="{B3AF829E-B0F3-4C83-9232-C77D8ADD55DA}" srcOrd="0" destOrd="0" presId="urn:microsoft.com/office/officeart/2005/8/layout/radial2"/>
    <dgm:cxn modelId="{B18F4ACF-CB8D-4B06-BC42-EA7E4799FF2D}" type="presOf" srcId="{60DDF28E-6A8C-441A-9C86-F906547315D8}" destId="{127DF6FA-6E1C-4C23-9CED-B18F29C9ED4B}" srcOrd="0" destOrd="0" presId="urn:microsoft.com/office/officeart/2005/8/layout/radial2"/>
    <dgm:cxn modelId="{58E47AD5-ED5F-4452-AD68-F91529DD86BD}" type="presOf" srcId="{2C16C3A6-51E1-44B9-B9A2-869F3A04199B}" destId="{BA5CACEF-3B10-4BE3-9D08-F2010DC22CC0}" srcOrd="0" destOrd="0" presId="urn:microsoft.com/office/officeart/2005/8/layout/radial2"/>
    <dgm:cxn modelId="{337B71FA-652E-4C97-903B-864D9DB1135B}" type="presOf" srcId="{82768C43-1014-4D13-9DDF-5E5C13BA79FE}" destId="{69D0DFFC-B210-4CAB-B8CF-465E1C7D87BA}" srcOrd="0" destOrd="0" presId="urn:microsoft.com/office/officeart/2005/8/layout/radial2"/>
    <dgm:cxn modelId="{621EDA64-BCC1-4381-BFB1-D908615A43F5}" type="presParOf" srcId="{BA5CACEF-3B10-4BE3-9D08-F2010DC22CC0}" destId="{D0134BAA-121A-493D-ABDB-63F29A0E8D56}" srcOrd="0" destOrd="0" presId="urn:microsoft.com/office/officeart/2005/8/layout/radial2"/>
    <dgm:cxn modelId="{EFEC4BE1-C8DC-4080-ABBC-D7151CCF4EEB}" type="presParOf" srcId="{D0134BAA-121A-493D-ABDB-63F29A0E8D56}" destId="{D56CA5D2-5A36-4220-9921-C1C797F713B7}" srcOrd="0" destOrd="0" presId="urn:microsoft.com/office/officeart/2005/8/layout/radial2"/>
    <dgm:cxn modelId="{C059D7EF-12F1-44BE-956E-808031BBCA1A}" type="presParOf" srcId="{D56CA5D2-5A36-4220-9921-C1C797F713B7}" destId="{703D3E01-801C-4F15-ADE8-9BD325C219C2}" srcOrd="0" destOrd="0" presId="urn:microsoft.com/office/officeart/2005/8/layout/radial2"/>
    <dgm:cxn modelId="{2C2E203A-CA15-404E-B401-6DA45B1B5A41}" type="presParOf" srcId="{D56CA5D2-5A36-4220-9921-C1C797F713B7}" destId="{0E1C7F73-409B-4BAF-9AA4-F9CA16D7A6B7}" srcOrd="1" destOrd="0" presId="urn:microsoft.com/office/officeart/2005/8/layout/radial2"/>
    <dgm:cxn modelId="{3A25DE76-3302-4C43-8E08-180CA0A44D1E}" type="presParOf" srcId="{D0134BAA-121A-493D-ABDB-63F29A0E8D56}" destId="{69D0DFFC-B210-4CAB-B8CF-465E1C7D87BA}" srcOrd="1" destOrd="0" presId="urn:microsoft.com/office/officeart/2005/8/layout/radial2"/>
    <dgm:cxn modelId="{25BB86B4-ED75-4C03-954E-C907C75687EB}" type="presParOf" srcId="{D0134BAA-121A-493D-ABDB-63F29A0E8D56}" destId="{732AF949-2139-4395-968E-6E25DB20F823}" srcOrd="2" destOrd="0" presId="urn:microsoft.com/office/officeart/2005/8/layout/radial2"/>
    <dgm:cxn modelId="{AE5E656E-F20D-42E8-8965-29C877D13053}" type="presParOf" srcId="{732AF949-2139-4395-968E-6E25DB20F823}" destId="{127DF6FA-6E1C-4C23-9CED-B18F29C9ED4B}" srcOrd="0" destOrd="0" presId="urn:microsoft.com/office/officeart/2005/8/layout/radial2"/>
    <dgm:cxn modelId="{BE6E05E0-79FA-438D-8FA6-D9F7DA7B241A}" type="presParOf" srcId="{732AF949-2139-4395-968E-6E25DB20F823}" destId="{9B9A71B1-963E-4E2A-A1A4-41CD0CD76EF8}" srcOrd="1" destOrd="0" presId="urn:microsoft.com/office/officeart/2005/8/layout/radial2"/>
    <dgm:cxn modelId="{9464D863-1961-4890-8E2A-4ADBA8835FF7}" type="presParOf" srcId="{D0134BAA-121A-493D-ABDB-63F29A0E8D56}" destId="{587173C5-980D-444D-AF64-A2A3366E07C6}" srcOrd="3" destOrd="0" presId="urn:microsoft.com/office/officeart/2005/8/layout/radial2"/>
    <dgm:cxn modelId="{075A96EE-F8A9-4EF6-9506-F7F37462C74F}" type="presParOf" srcId="{D0134BAA-121A-493D-ABDB-63F29A0E8D56}" destId="{2BF04C1C-80AA-4E1A-B8A1-AC46A88E09E7}" srcOrd="4" destOrd="0" presId="urn:microsoft.com/office/officeart/2005/8/layout/radial2"/>
    <dgm:cxn modelId="{25ED18CD-84FC-4A91-B99D-ED88E2906F2E}" type="presParOf" srcId="{2BF04C1C-80AA-4E1A-B8A1-AC46A88E09E7}" destId="{67088636-03E7-4CCA-943C-C1FC7F79DBBE}" srcOrd="0" destOrd="0" presId="urn:microsoft.com/office/officeart/2005/8/layout/radial2"/>
    <dgm:cxn modelId="{F162C74D-7186-439E-953F-156765F4B607}" type="presParOf" srcId="{2BF04C1C-80AA-4E1A-B8A1-AC46A88E09E7}" destId="{F4CFC350-A916-4D1F-A460-E982D8B5C344}" srcOrd="1" destOrd="0" presId="urn:microsoft.com/office/officeart/2005/8/layout/radial2"/>
    <dgm:cxn modelId="{A82861DC-D003-423B-B0F5-155BA1306663}" type="presParOf" srcId="{D0134BAA-121A-493D-ABDB-63F29A0E8D56}" destId="{B3AF829E-B0F3-4C83-9232-C77D8ADD55DA}" srcOrd="5" destOrd="0" presId="urn:microsoft.com/office/officeart/2005/8/layout/radial2"/>
    <dgm:cxn modelId="{B688A8A2-1200-4606-83C3-1FD267EE26F9}" type="presParOf" srcId="{D0134BAA-121A-493D-ABDB-63F29A0E8D56}" destId="{721ADA22-26D2-483A-9E84-BBB33AD5541D}" srcOrd="6" destOrd="0" presId="urn:microsoft.com/office/officeart/2005/8/layout/radial2"/>
    <dgm:cxn modelId="{978B7DAE-FA4F-49F8-A76C-E6B2BAFAC943}" type="presParOf" srcId="{721ADA22-26D2-483A-9E84-BBB33AD5541D}" destId="{ABEBA83B-3CB2-4C82-A0F1-3296B3E1A9B6}" srcOrd="0" destOrd="0" presId="urn:microsoft.com/office/officeart/2005/8/layout/radial2"/>
    <dgm:cxn modelId="{5AF08C94-B145-4ABD-8477-964E1A67E6D3}" type="presParOf" srcId="{721ADA22-26D2-483A-9E84-BBB33AD5541D}" destId="{E194F2C7-F794-491F-9CE7-EE19DAFB3C93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90E528-47CD-4527-85DF-664EBBCDBCA1}">
      <dsp:nvSpPr>
        <dsp:cNvPr id="0" name=""/>
        <dsp:cNvSpPr/>
      </dsp:nvSpPr>
      <dsp:spPr>
        <a:xfrm rot="16200000">
          <a:off x="36000" y="364141"/>
          <a:ext cx="3195802" cy="3195802"/>
        </a:xfrm>
        <a:prstGeom prst="downArrow">
          <a:avLst>
            <a:gd name="adj1" fmla="val 50000"/>
            <a:gd name="adj2" fmla="val 35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Предметные цели</a:t>
          </a:r>
        </a:p>
      </dsp:txBody>
      <dsp:txXfrm rot="5400000">
        <a:off x="36000" y="1163091"/>
        <a:ext cx="2636537" cy="1597901"/>
      </dsp:txXfrm>
    </dsp:sp>
    <dsp:sp modelId="{D1F52A99-E9F6-46A8-9FAC-EC9EAA9D1DF1}">
      <dsp:nvSpPr>
        <dsp:cNvPr id="0" name=""/>
        <dsp:cNvSpPr/>
      </dsp:nvSpPr>
      <dsp:spPr>
        <a:xfrm rot="5400000">
          <a:off x="3374924" y="246999"/>
          <a:ext cx="3195802" cy="3430086"/>
        </a:xfrm>
        <a:prstGeom prst="downArrow">
          <a:avLst>
            <a:gd name="adj1" fmla="val 50000"/>
            <a:gd name="adj2" fmla="val 35000"/>
          </a:avLst>
        </a:prstGeom>
        <a:solidFill>
          <a:srgbClr val="B8715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Личностные цели</a:t>
          </a:r>
        </a:p>
      </dsp:txBody>
      <dsp:txXfrm rot="-5400000">
        <a:off x="3817047" y="1163092"/>
        <a:ext cx="2870821" cy="1597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DDE25-91B2-4B39-839B-795BA8F09AAE}">
      <dsp:nvSpPr>
        <dsp:cNvPr id="0" name=""/>
        <dsp:cNvSpPr/>
      </dsp:nvSpPr>
      <dsp:spPr>
        <a:xfrm rot="21300000">
          <a:off x="133339" y="571320"/>
          <a:ext cx="3280717" cy="287025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21FE9-C1DA-4BFC-AE69-30FFCD881E4C}">
      <dsp:nvSpPr>
        <dsp:cNvPr id="0" name=""/>
        <dsp:cNvSpPr/>
      </dsp:nvSpPr>
      <dsp:spPr>
        <a:xfrm>
          <a:off x="425687" y="71483"/>
          <a:ext cx="1064218" cy="571866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4667B3-B17A-40BD-8BDA-5B1AF0C21B3F}">
      <dsp:nvSpPr>
        <dsp:cNvPr id="0" name=""/>
        <dsp:cNvSpPr/>
      </dsp:nvSpPr>
      <dsp:spPr>
        <a:xfrm>
          <a:off x="1880119" y="0"/>
          <a:ext cx="1135166" cy="600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rgbClr val="00B050"/>
              </a:solidFill>
            </a:rPr>
            <a:t>Х+М</a:t>
          </a:r>
        </a:p>
      </dsp:txBody>
      <dsp:txXfrm>
        <a:off x="1880119" y="0"/>
        <a:ext cx="1135166" cy="600460"/>
      </dsp:txXfrm>
    </dsp:sp>
    <dsp:sp modelId="{1B3072E6-73E0-479E-BB7B-2165C17147EB}">
      <dsp:nvSpPr>
        <dsp:cNvPr id="0" name=""/>
        <dsp:cNvSpPr/>
      </dsp:nvSpPr>
      <dsp:spPr>
        <a:xfrm>
          <a:off x="2057489" y="786316"/>
          <a:ext cx="1064218" cy="571866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B0146-BA57-44F0-93A7-DE08B13AD27E}">
      <dsp:nvSpPr>
        <dsp:cNvPr id="0" name=""/>
        <dsp:cNvSpPr/>
      </dsp:nvSpPr>
      <dsp:spPr>
        <a:xfrm>
          <a:off x="532109" y="829206"/>
          <a:ext cx="1135166" cy="600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rgbClr val="FF0000"/>
              </a:solidFill>
            </a:rPr>
            <a:t>Е+Т</a:t>
          </a:r>
        </a:p>
      </dsp:txBody>
      <dsp:txXfrm>
        <a:off x="532109" y="829206"/>
        <a:ext cx="1135166" cy="6004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B00D54-CE55-45E1-9A7B-5B850D533A7C}">
      <dsp:nvSpPr>
        <dsp:cNvPr id="0" name=""/>
        <dsp:cNvSpPr/>
      </dsp:nvSpPr>
      <dsp:spPr>
        <a:xfrm>
          <a:off x="2059428" y="465"/>
          <a:ext cx="3089143" cy="18147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1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  Осознание собственных мыслей, чувств и поступков </a:t>
          </a:r>
          <a:endParaRPr lang="ru-RU" sz="2100" kern="1200" dirty="0"/>
        </a:p>
      </dsp:txBody>
      <dsp:txXfrm>
        <a:off x="2059428" y="227313"/>
        <a:ext cx="2408600" cy="1361085"/>
      </dsp:txXfrm>
    </dsp:sp>
    <dsp:sp modelId="{23D6607E-3B15-4A05-8920-0D06B6345885}">
      <dsp:nvSpPr>
        <dsp:cNvPr id="0" name=""/>
        <dsp:cNvSpPr/>
      </dsp:nvSpPr>
      <dsp:spPr>
        <a:xfrm>
          <a:off x="0" y="0"/>
          <a:ext cx="2059428" cy="1814781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Авто-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рефлексия</a:t>
          </a:r>
        </a:p>
      </dsp:txBody>
      <dsp:txXfrm>
        <a:off x="88590" y="88590"/>
        <a:ext cx="1882248" cy="1637601"/>
      </dsp:txXfrm>
    </dsp:sp>
    <dsp:sp modelId="{5786392F-F42A-449B-95C1-131FF0380762}">
      <dsp:nvSpPr>
        <dsp:cNvPr id="0" name=""/>
        <dsp:cNvSpPr/>
      </dsp:nvSpPr>
      <dsp:spPr>
        <a:xfrm>
          <a:off x="2059428" y="1996725"/>
          <a:ext cx="3089143" cy="18147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1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 Отражение того, о чем думает другой человек (или группа людей)</a:t>
          </a:r>
          <a:endParaRPr lang="ru-RU" sz="2100" kern="1200" dirty="0"/>
        </a:p>
      </dsp:txBody>
      <dsp:txXfrm>
        <a:off x="2059428" y="2223573"/>
        <a:ext cx="2408600" cy="1361085"/>
      </dsp:txXfrm>
    </dsp:sp>
    <dsp:sp modelId="{C0931A1A-F174-4565-8B8C-286D61C797BB}">
      <dsp:nvSpPr>
        <dsp:cNvPr id="0" name=""/>
        <dsp:cNvSpPr/>
      </dsp:nvSpPr>
      <dsp:spPr>
        <a:xfrm>
          <a:off x="0" y="1997190"/>
          <a:ext cx="2059428" cy="1814781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Интер-индивидуальная рефлексия</a:t>
          </a:r>
        </a:p>
      </dsp:txBody>
      <dsp:txXfrm>
        <a:off x="88590" y="2085780"/>
        <a:ext cx="1882248" cy="16376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A9348D-78C2-428A-BF4C-E884163DF8A8}">
      <dsp:nvSpPr>
        <dsp:cNvPr id="0" name=""/>
        <dsp:cNvSpPr/>
      </dsp:nvSpPr>
      <dsp:spPr>
        <a:xfrm>
          <a:off x="1514924" y="3467"/>
          <a:ext cx="1336290" cy="836939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1" kern="1200" dirty="0">
              <a:solidFill>
                <a:schemeClr val="tx1"/>
              </a:solidFill>
            </a:rPr>
            <a:t>Диагностика</a:t>
          </a:r>
        </a:p>
      </dsp:txBody>
      <dsp:txXfrm>
        <a:off x="1710619" y="126034"/>
        <a:ext cx="944900" cy="591805"/>
      </dsp:txXfrm>
    </dsp:sp>
    <dsp:sp modelId="{ED52C45C-6829-49F9-B484-20746149C754}">
      <dsp:nvSpPr>
        <dsp:cNvPr id="0" name=""/>
        <dsp:cNvSpPr/>
      </dsp:nvSpPr>
      <dsp:spPr>
        <a:xfrm>
          <a:off x="1940357" y="908366"/>
          <a:ext cx="485424" cy="485424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>
        <a:off x="2004700" y="1093992"/>
        <a:ext cx="356738" cy="114172"/>
      </dsp:txXfrm>
    </dsp:sp>
    <dsp:sp modelId="{6BB69590-A647-4F3F-B9D4-63BD52DB947C}">
      <dsp:nvSpPr>
        <dsp:cNvPr id="0" name=""/>
        <dsp:cNvSpPr/>
      </dsp:nvSpPr>
      <dsp:spPr>
        <a:xfrm>
          <a:off x="1519067" y="1461750"/>
          <a:ext cx="1328004" cy="8369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Модель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Колба</a:t>
          </a:r>
        </a:p>
      </dsp:txBody>
      <dsp:txXfrm>
        <a:off x="1713549" y="1584317"/>
        <a:ext cx="939040" cy="591805"/>
      </dsp:txXfrm>
    </dsp:sp>
    <dsp:sp modelId="{F5E42A32-2F0F-408F-AD7E-700053C0ADF7}">
      <dsp:nvSpPr>
        <dsp:cNvPr id="0" name=""/>
        <dsp:cNvSpPr/>
      </dsp:nvSpPr>
      <dsp:spPr>
        <a:xfrm>
          <a:off x="1940357" y="2366649"/>
          <a:ext cx="485424" cy="485424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>
        <a:off x="2004700" y="2552275"/>
        <a:ext cx="356738" cy="114172"/>
      </dsp:txXfrm>
    </dsp:sp>
    <dsp:sp modelId="{799D8E87-0061-48EA-BCF6-3BA47E520996}">
      <dsp:nvSpPr>
        <dsp:cNvPr id="0" name=""/>
        <dsp:cNvSpPr/>
      </dsp:nvSpPr>
      <dsp:spPr>
        <a:xfrm>
          <a:off x="1190886" y="2920033"/>
          <a:ext cx="1984366" cy="836939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/>
              </a:solidFill>
            </a:rPr>
            <a:t>Коучинг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/>
              </a:solidFill>
            </a:rPr>
            <a:t>Тренинг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/>
              </a:solidFill>
            </a:rPr>
            <a:t>Наставничество</a:t>
          </a:r>
        </a:p>
      </dsp:txBody>
      <dsp:txXfrm>
        <a:off x="1481490" y="3042600"/>
        <a:ext cx="1403158" cy="591805"/>
      </dsp:txXfrm>
    </dsp:sp>
    <dsp:sp modelId="{4543CB1F-50DD-4C2A-8B5E-033FB01A980A}">
      <dsp:nvSpPr>
        <dsp:cNvPr id="0" name=""/>
        <dsp:cNvSpPr/>
      </dsp:nvSpPr>
      <dsp:spPr>
        <a:xfrm>
          <a:off x="3175250" y="1724549"/>
          <a:ext cx="517232" cy="311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3175250" y="1786817"/>
        <a:ext cx="423830" cy="186805"/>
      </dsp:txXfrm>
    </dsp:sp>
    <dsp:sp modelId="{F743695B-AABE-47F6-8A39-6D79855E5F67}">
      <dsp:nvSpPr>
        <dsp:cNvPr id="0" name=""/>
        <dsp:cNvSpPr/>
      </dsp:nvSpPr>
      <dsp:spPr>
        <a:xfrm>
          <a:off x="3677416" y="1043280"/>
          <a:ext cx="1673878" cy="1673878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>
              <a:solidFill>
                <a:schemeClr val="tx1"/>
              </a:solidFill>
            </a:rPr>
            <a:t>Рефлексивная сессия</a:t>
          </a:r>
        </a:p>
      </dsp:txBody>
      <dsp:txXfrm>
        <a:off x="3922550" y="1288414"/>
        <a:ext cx="1183610" cy="11836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A777B-F596-473A-A8AE-1DA8B1369AF5}">
      <dsp:nvSpPr>
        <dsp:cNvPr id="0" name=""/>
        <dsp:cNvSpPr/>
      </dsp:nvSpPr>
      <dsp:spPr>
        <a:xfrm>
          <a:off x="751519" y="0"/>
          <a:ext cx="3652428" cy="3652428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775496-8FCB-49CB-A25B-2228B96ED533}">
      <dsp:nvSpPr>
        <dsp:cNvPr id="0" name=""/>
        <dsp:cNvSpPr/>
      </dsp:nvSpPr>
      <dsp:spPr>
        <a:xfrm>
          <a:off x="988927" y="237407"/>
          <a:ext cx="1460971" cy="14609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1.Личный опыт</a:t>
          </a:r>
        </a:p>
      </dsp:txBody>
      <dsp:txXfrm>
        <a:off x="1060246" y="308726"/>
        <a:ext cx="1318333" cy="1318333"/>
      </dsp:txXfrm>
    </dsp:sp>
    <dsp:sp modelId="{4B79D951-7AA2-4CD4-BF7D-2C10DCCC5722}">
      <dsp:nvSpPr>
        <dsp:cNvPr id="0" name=""/>
        <dsp:cNvSpPr/>
      </dsp:nvSpPr>
      <dsp:spPr>
        <a:xfrm>
          <a:off x="2705568" y="237407"/>
          <a:ext cx="1460971" cy="14609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2.Анализ</a:t>
          </a:r>
        </a:p>
      </dsp:txBody>
      <dsp:txXfrm>
        <a:off x="2776887" y="308726"/>
        <a:ext cx="1318333" cy="1318333"/>
      </dsp:txXfrm>
    </dsp:sp>
    <dsp:sp modelId="{BA12CD84-8C32-4D9C-886B-6A85232DFA14}">
      <dsp:nvSpPr>
        <dsp:cNvPr id="0" name=""/>
        <dsp:cNvSpPr/>
      </dsp:nvSpPr>
      <dsp:spPr>
        <a:xfrm>
          <a:off x="988927" y="1954048"/>
          <a:ext cx="1460971" cy="14609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4. </a:t>
          </a:r>
          <a:r>
            <a:rPr lang="ru-RU" sz="2000" kern="1200" dirty="0" err="1"/>
            <a:t>Прак</a:t>
          </a:r>
          <a:r>
            <a:rPr lang="ru-RU" sz="2000" kern="1200" dirty="0"/>
            <a:t>-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тика</a:t>
          </a:r>
        </a:p>
      </dsp:txBody>
      <dsp:txXfrm>
        <a:off x="1060246" y="2025367"/>
        <a:ext cx="1318333" cy="1318333"/>
      </dsp:txXfrm>
    </dsp:sp>
    <dsp:sp modelId="{4F567968-0CED-4A3C-9281-85DDECCD47C3}">
      <dsp:nvSpPr>
        <dsp:cNvPr id="0" name=""/>
        <dsp:cNvSpPr/>
      </dsp:nvSpPr>
      <dsp:spPr>
        <a:xfrm>
          <a:off x="2705568" y="1954048"/>
          <a:ext cx="1460971" cy="14609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3.Теория</a:t>
          </a:r>
        </a:p>
      </dsp:txBody>
      <dsp:txXfrm>
        <a:off x="2776887" y="2025367"/>
        <a:ext cx="1318333" cy="13183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F829E-B0F3-4C83-9232-C77D8ADD55DA}">
      <dsp:nvSpPr>
        <dsp:cNvPr id="0" name=""/>
        <dsp:cNvSpPr/>
      </dsp:nvSpPr>
      <dsp:spPr>
        <a:xfrm rot="2506399">
          <a:off x="1860726" y="2231137"/>
          <a:ext cx="526621" cy="50449"/>
        </a:xfrm>
        <a:custGeom>
          <a:avLst/>
          <a:gdLst/>
          <a:ahLst/>
          <a:cxnLst/>
          <a:rect l="0" t="0" r="0" b="0"/>
          <a:pathLst>
            <a:path>
              <a:moveTo>
                <a:pt x="0" y="25224"/>
              </a:moveTo>
              <a:lnTo>
                <a:pt x="526621" y="252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7173C5-980D-444D-AF64-A2A3366E07C6}">
      <dsp:nvSpPr>
        <dsp:cNvPr id="0" name=""/>
        <dsp:cNvSpPr/>
      </dsp:nvSpPr>
      <dsp:spPr>
        <a:xfrm rot="142994">
          <a:off x="1927417" y="1609216"/>
          <a:ext cx="569559" cy="50449"/>
        </a:xfrm>
        <a:custGeom>
          <a:avLst/>
          <a:gdLst/>
          <a:ahLst/>
          <a:cxnLst/>
          <a:rect l="0" t="0" r="0" b="0"/>
          <a:pathLst>
            <a:path>
              <a:moveTo>
                <a:pt x="0" y="25224"/>
              </a:moveTo>
              <a:lnTo>
                <a:pt x="569559" y="252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D0DFFC-B210-4CAB-B8CF-465E1C7D87BA}">
      <dsp:nvSpPr>
        <dsp:cNvPr id="0" name=""/>
        <dsp:cNvSpPr/>
      </dsp:nvSpPr>
      <dsp:spPr>
        <a:xfrm rot="19526980">
          <a:off x="1881025" y="1054420"/>
          <a:ext cx="528870" cy="50449"/>
        </a:xfrm>
        <a:custGeom>
          <a:avLst/>
          <a:gdLst/>
          <a:ahLst/>
          <a:cxnLst/>
          <a:rect l="0" t="0" r="0" b="0"/>
          <a:pathLst>
            <a:path>
              <a:moveTo>
                <a:pt x="0" y="25224"/>
              </a:moveTo>
              <a:lnTo>
                <a:pt x="528870" y="252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1C7F73-409B-4BAF-9AA4-F9CA16D7A6B7}">
      <dsp:nvSpPr>
        <dsp:cNvPr id="0" name=""/>
        <dsp:cNvSpPr/>
      </dsp:nvSpPr>
      <dsp:spPr>
        <a:xfrm>
          <a:off x="582967" y="1204152"/>
          <a:ext cx="1537692" cy="1537692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DF6FA-6E1C-4C23-9CED-B18F29C9ED4B}">
      <dsp:nvSpPr>
        <dsp:cNvPr id="0" name=""/>
        <dsp:cNvSpPr/>
      </dsp:nvSpPr>
      <dsp:spPr>
        <a:xfrm>
          <a:off x="2281895" y="206747"/>
          <a:ext cx="922615" cy="92261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Наставник</a:t>
          </a:r>
        </a:p>
      </dsp:txBody>
      <dsp:txXfrm>
        <a:off x="2417009" y="341861"/>
        <a:ext cx="652387" cy="652387"/>
      </dsp:txXfrm>
    </dsp:sp>
    <dsp:sp modelId="{9B9A71B1-963E-4E2A-A1A4-41CD0CD76EF8}">
      <dsp:nvSpPr>
        <dsp:cNvPr id="0" name=""/>
        <dsp:cNvSpPr/>
      </dsp:nvSpPr>
      <dsp:spPr>
        <a:xfrm>
          <a:off x="3296771" y="206747"/>
          <a:ext cx="1383922" cy="922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Учит своим примером</a:t>
          </a:r>
        </a:p>
      </dsp:txBody>
      <dsp:txXfrm>
        <a:off x="3296771" y="206747"/>
        <a:ext cx="1383922" cy="922615"/>
      </dsp:txXfrm>
    </dsp:sp>
    <dsp:sp modelId="{67088636-03E7-4CCA-943C-C1FC7F79DBBE}">
      <dsp:nvSpPr>
        <dsp:cNvPr id="0" name=""/>
        <dsp:cNvSpPr/>
      </dsp:nvSpPr>
      <dsp:spPr>
        <a:xfrm>
          <a:off x="2496332" y="1204158"/>
          <a:ext cx="922615" cy="92261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Тренер</a:t>
          </a:r>
        </a:p>
      </dsp:txBody>
      <dsp:txXfrm>
        <a:off x="2631446" y="1339272"/>
        <a:ext cx="652387" cy="652387"/>
      </dsp:txXfrm>
    </dsp:sp>
    <dsp:sp modelId="{F4CFC350-A916-4D1F-A460-E982D8B5C344}">
      <dsp:nvSpPr>
        <dsp:cNvPr id="0" name=""/>
        <dsp:cNvSpPr/>
      </dsp:nvSpPr>
      <dsp:spPr>
        <a:xfrm>
          <a:off x="3511208" y="1204158"/>
          <a:ext cx="1383922" cy="922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Обучает навыкам</a:t>
          </a:r>
        </a:p>
      </dsp:txBody>
      <dsp:txXfrm>
        <a:off x="3511208" y="1204158"/>
        <a:ext cx="1383922" cy="922615"/>
      </dsp:txXfrm>
    </dsp:sp>
    <dsp:sp modelId="{ABEBA83B-3CB2-4C82-A0F1-3296B3E1A9B6}">
      <dsp:nvSpPr>
        <dsp:cNvPr id="0" name=""/>
        <dsp:cNvSpPr/>
      </dsp:nvSpPr>
      <dsp:spPr>
        <a:xfrm>
          <a:off x="2203140" y="2277784"/>
          <a:ext cx="922615" cy="92261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 err="1">
              <a:solidFill>
                <a:schemeClr val="tx1"/>
              </a:solidFill>
            </a:rPr>
            <a:t>Коучер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338254" y="2412898"/>
        <a:ext cx="652387" cy="652387"/>
      </dsp:txXfrm>
    </dsp:sp>
    <dsp:sp modelId="{E194F2C7-F794-491F-9CE7-EE19DAFB3C93}">
      <dsp:nvSpPr>
        <dsp:cNvPr id="0" name=""/>
        <dsp:cNvSpPr/>
      </dsp:nvSpPr>
      <dsp:spPr>
        <a:xfrm>
          <a:off x="3218017" y="2277784"/>
          <a:ext cx="1383922" cy="922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Задает вопросы и обращает к своему опыту</a:t>
          </a:r>
        </a:p>
      </dsp:txBody>
      <dsp:txXfrm>
        <a:off x="3218017" y="2277784"/>
        <a:ext cx="1383922" cy="922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8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30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3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43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41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D325A0-A5F5-4AC5-9320-E11DAA2539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46A5A9-0B1E-4674-ABDB-1FCD7D513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079E9A-3BC1-47A5-9364-81075AAFEF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2A636-9D5C-4338-A411-EBEC6C820B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7597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DD7AB7-913F-4922-A46D-ED02F809C1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CF75BB-2F90-449F-BB84-0BAE3660C7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87FC3B-956A-46D9-AFE2-BD433119AB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477600-2FAD-490A-9654-6157D93025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281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33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40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23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5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35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3"/>
            <a:ext cx="1352550" cy="512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2" r:id="rId11"/>
    <p:sldLayoutId id="2147483663" r:id="rId12"/>
    <p:sldLayoutId id="2147483664" r:id="rId13"/>
    <p:sldLayoutId id="2147483669" r:id="rId14"/>
    <p:sldLayoutId id="2147483670" r:id="rId15"/>
    <p:sldLayoutId id="2147483654" r:id="rId16"/>
    <p:sldLayoutId id="2147483655" r:id="rId17"/>
    <p:sldLayoutId id="2147483656" r:id="rId18"/>
    <p:sldLayoutId id="2147483657" r:id="rId19"/>
    <p:sldLayoutId id="2147483671" r:id="rId20"/>
    <p:sldLayoutId id="2147483672" r:id="rId2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zen.yandex.ru/media/id/5d976181b477bf00ade352d1/chto-takoe-shelfi-i-kak-ego-ispolzovat-v-obuchenii-5eea69ebf673b7793c0c6abd?via=izenkit&amp;fbclid=IwAR07FC3KgVkjXwB3yXOHBR2MJgky9dwh2XjHBmncT17mCUcATKkfMfrUoA8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5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hyperlink" Target="https://yandex.ru/video/preview/?text=&#1041;&#1072;&#1085;&#1082;&#1072;%20&#1089;%20&#1096;&#1072;&#1088;&#1080;&#1082;&#1072;&#1084;&#1080;&amp;path=wizard&amp;parent-reqid=1615913880430241-1562719615000134928500110-production-app-host-vla-web-yp-314&amp;wiz_type=vital&amp;filmId=10321194598540019642" TargetMode="Externa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.sldx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7.png"/><Relationship Id="rId2" Type="http://schemas.openxmlformats.org/officeDocument/2006/relationships/hyperlink" Target="https://www.youtube.com/watch?v=PV8FqvvVkeA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package" Target="../embeddings/Microsoft_PowerPoint_Slide.sldx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/>
              <a:t>Как осуществляется внедрение рефлексивных сессий в образовательную практику 197 школы?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4932041" y="2715766"/>
            <a:ext cx="3892522" cy="1980219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 err="1"/>
              <a:t>Гутник</a:t>
            </a:r>
            <a:r>
              <a:rPr lang="ru-RU" dirty="0"/>
              <a:t> Ирина Юрьевна</a:t>
            </a:r>
            <a:br>
              <a:rPr lang="ru-RU" dirty="0"/>
            </a:br>
            <a:r>
              <a:rPr lang="ru-RU" sz="1000" i="1" dirty="0"/>
              <a:t>доцент кафедры теории и истории педагогики РГПУ </a:t>
            </a:r>
            <a:r>
              <a:rPr lang="ru-RU" sz="1000" i="1" dirty="0" err="1"/>
              <a:t>им.А.И.Герцена</a:t>
            </a:r>
            <a:endParaRPr lang="ru-RU" sz="1000" i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55392F-B4A1-464F-9E68-495EC6C8625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AE605B-B6F6-4C9F-AB26-4C45426FB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984" y="1164229"/>
            <a:ext cx="3255130" cy="259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8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>
            <a:extLst>
              <a:ext uri="{FF2B5EF4-FFF2-40B4-BE49-F238E27FC236}">
                <a16:creationId xmlns:a16="http://schemas.microsoft.com/office/drawing/2014/main" id="{0C39B464-366B-41C7-AD79-ECE2DAD8B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956" y="294008"/>
            <a:ext cx="7128792" cy="828092"/>
          </a:xfrm>
        </p:spPr>
        <p:txBody>
          <a:bodyPr/>
          <a:lstStyle/>
          <a:p>
            <a:pPr algn="ctr"/>
            <a:r>
              <a:rPr lang="ru-RU" altLang="ru-RU" dirty="0"/>
              <a:t>«Видеть ученика»</a:t>
            </a:r>
          </a:p>
        </p:txBody>
      </p:sp>
      <p:sp>
        <p:nvSpPr>
          <p:cNvPr id="40964" name="AutoShape 11">
            <a:extLst>
              <a:ext uri="{FF2B5EF4-FFF2-40B4-BE49-F238E27FC236}">
                <a16:creationId xmlns:a16="http://schemas.microsoft.com/office/drawing/2014/main" id="{5615EDE6-84A3-42FE-890D-2AB7CCE7AB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1456" y="2607469"/>
            <a:ext cx="4429125" cy="24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350"/>
          </a:p>
        </p:txBody>
      </p:sp>
      <p:sp>
        <p:nvSpPr>
          <p:cNvPr id="40965" name="AutoShape 11">
            <a:extLst>
              <a:ext uri="{FF2B5EF4-FFF2-40B4-BE49-F238E27FC236}">
                <a16:creationId xmlns:a16="http://schemas.microsoft.com/office/drawing/2014/main" id="{6D8F1223-7B4A-405B-B10A-E625D7F781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5756" y="2721769"/>
            <a:ext cx="4429125" cy="24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350"/>
          </a:p>
        </p:txBody>
      </p:sp>
      <p:sp>
        <p:nvSpPr>
          <p:cNvPr id="40966" name="Oval 12">
            <a:extLst>
              <a:ext uri="{FF2B5EF4-FFF2-40B4-BE49-F238E27FC236}">
                <a16:creationId xmlns:a16="http://schemas.microsoft.com/office/drawing/2014/main" id="{09559F83-3EB4-4974-AC1E-1ACEF80EF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2220" y="11536"/>
            <a:ext cx="2588872" cy="191214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050" b="1" dirty="0"/>
          </a:p>
          <a:p>
            <a:pPr eaLnBrk="1" hangingPunct="1"/>
            <a:endParaRPr lang="ru-RU" altLang="ru-RU" sz="1350" dirty="0"/>
          </a:p>
        </p:txBody>
      </p:sp>
      <p:sp>
        <p:nvSpPr>
          <p:cNvPr id="40967" name="Oval 13">
            <a:extLst>
              <a:ext uri="{FF2B5EF4-FFF2-40B4-BE49-F238E27FC236}">
                <a16:creationId xmlns:a16="http://schemas.microsoft.com/office/drawing/2014/main" id="{948306D5-A6D6-43F6-A61D-9712C9BEC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0806" y="506392"/>
            <a:ext cx="2171700" cy="1129904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50" b="1"/>
              <a:t>Средний круг</a:t>
            </a:r>
          </a:p>
          <a:p>
            <a:pPr eaLnBrk="1" hangingPunct="1"/>
            <a:endParaRPr lang="ru-RU" altLang="ru-RU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0FED1-60EA-4898-87B6-DE5E040DBF84}"/>
              </a:ext>
            </a:extLst>
          </p:cNvPr>
          <p:cNvSpPr txBox="1"/>
          <p:nvPr/>
        </p:nvSpPr>
        <p:spPr>
          <a:xfrm>
            <a:off x="1691389" y="1792417"/>
            <a:ext cx="6883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2.Видеть ученика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среднем круге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(поле виденья) Показателями  того, что учитель видит ученика могут отвечать ответы на следующие вопросы: « </a:t>
            </a:r>
          </a:p>
          <a:p>
            <a:pPr>
              <a:buFontTx/>
              <a:buNone/>
            </a:pP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Каков ученик вообще, а не здесь и сейчас? Какова общая  характеристика на ученика? Какие у него цели, интересы, предпочтения? Как он учится? Есть ли затруднения в обучении? Каковы взаимоотношения с одноклассниками и учителями? Каковы взаимоотношения в семье? Есть ли поддержка от семьи и референтные, значимые взрослые?»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>
            <a:extLst>
              <a:ext uri="{FF2B5EF4-FFF2-40B4-BE49-F238E27FC236}">
                <a16:creationId xmlns:a16="http://schemas.microsoft.com/office/drawing/2014/main" id="{0C39B464-366B-41C7-AD79-ECE2DAD8B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956" y="294008"/>
            <a:ext cx="7128792" cy="828092"/>
          </a:xfrm>
        </p:spPr>
        <p:txBody>
          <a:bodyPr/>
          <a:lstStyle/>
          <a:p>
            <a:pPr algn="ctr"/>
            <a:r>
              <a:rPr lang="ru-RU" altLang="ru-RU" dirty="0"/>
              <a:t>«Видеть ученика»</a:t>
            </a:r>
          </a:p>
        </p:txBody>
      </p:sp>
      <p:sp>
        <p:nvSpPr>
          <p:cNvPr id="40964" name="AutoShape 11">
            <a:extLst>
              <a:ext uri="{FF2B5EF4-FFF2-40B4-BE49-F238E27FC236}">
                <a16:creationId xmlns:a16="http://schemas.microsoft.com/office/drawing/2014/main" id="{5615EDE6-84A3-42FE-890D-2AB7CCE7AB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1456" y="2607469"/>
            <a:ext cx="4429125" cy="24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350"/>
          </a:p>
        </p:txBody>
      </p:sp>
      <p:sp>
        <p:nvSpPr>
          <p:cNvPr id="40965" name="AutoShape 11">
            <a:extLst>
              <a:ext uri="{FF2B5EF4-FFF2-40B4-BE49-F238E27FC236}">
                <a16:creationId xmlns:a16="http://schemas.microsoft.com/office/drawing/2014/main" id="{6D8F1223-7B4A-405B-B10A-E625D7F781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5756" y="2721769"/>
            <a:ext cx="4429125" cy="24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350"/>
          </a:p>
        </p:txBody>
      </p:sp>
      <p:sp>
        <p:nvSpPr>
          <p:cNvPr id="40966" name="Oval 12">
            <a:extLst>
              <a:ext uri="{FF2B5EF4-FFF2-40B4-BE49-F238E27FC236}">
                <a16:creationId xmlns:a16="http://schemas.microsoft.com/office/drawing/2014/main" id="{09559F83-3EB4-4974-AC1E-1ACEF80EF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2220" y="11536"/>
            <a:ext cx="2588872" cy="191214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50" b="1" dirty="0"/>
              <a:t>Дальний круг</a:t>
            </a:r>
          </a:p>
          <a:p>
            <a:pPr eaLnBrk="1" hangingPunct="1"/>
            <a:endParaRPr lang="ru-RU" altLang="ru-RU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0FED1-60EA-4898-87B6-DE5E040DBF84}"/>
              </a:ext>
            </a:extLst>
          </p:cNvPr>
          <p:cNvSpPr txBox="1"/>
          <p:nvPr/>
        </p:nvSpPr>
        <p:spPr>
          <a:xfrm>
            <a:off x="1691389" y="1792417"/>
            <a:ext cx="68832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3.Видеть ученика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 дальнем круге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(поле виденья)</a:t>
            </a:r>
          </a:p>
          <a:p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Показателями  того, что учитель видит ученика, могут служить ответы на следующие вопросы: «</a:t>
            </a: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Каковы планы этого ученика на будущее? Каковы его притязания на профессиональное самоопределение? Какова ему нужна помощь для выбора ИОМ и правильного выбора в профессии»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ru-RU" sz="11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 педагогических задач. Учебное пособие для студентов бакалавриата /</a:t>
            </a:r>
            <a:r>
              <a:rPr lang="ru-RU" sz="11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Гутник</a:t>
            </a:r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И.Ю., Матросова Ю.С. , Т.В. </a:t>
            </a:r>
            <a:r>
              <a:rPr lang="ru-RU" sz="11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Менг</a:t>
            </a:r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С.А. Писарева, Н.В. </a:t>
            </a:r>
            <a:r>
              <a:rPr lang="ru-RU" sz="11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Примчук</a:t>
            </a:r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Н.Ф. </a:t>
            </a:r>
            <a:r>
              <a:rPr lang="ru-RU" sz="11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Радионова</a:t>
            </a:r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С.В. Ривкина, С.А. Суворова, А.П. </a:t>
            </a:r>
            <a:r>
              <a:rPr lang="ru-RU" sz="11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Тряпицына</a:t>
            </a:r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СПб.: </a:t>
            </a:r>
            <a:r>
              <a:rPr lang="ru-RU" sz="11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Астерион</a:t>
            </a:r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2019. – 124 с.</a:t>
            </a:r>
          </a:p>
        </p:txBody>
      </p:sp>
    </p:spTree>
    <p:extLst>
      <p:ext uri="{BB962C8B-B14F-4D97-AF65-F5344CB8AC3E}">
        <p14:creationId xmlns:p14="http://schemas.microsoft.com/office/powerpoint/2010/main" val="133605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15A1E-8B24-4983-A9D2-7AF16099A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303498"/>
            <a:ext cx="3924436" cy="97210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Что такое педагогическая рефлексия?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406C8B6-70DA-4F29-89F5-15981DAE8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3E9A02D-5239-4AED-98FB-9606E36C69BF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5B44F9-9896-4447-9786-C61E45B1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850" y="1151720"/>
            <a:ext cx="5538789" cy="377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2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:a16="http://schemas.microsoft.com/office/drawing/2014/main" id="{0752EFE7-7E6B-49AF-8CB1-3B8B784F7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педагогическая рефлексия?</a:t>
            </a:r>
            <a:endParaRPr lang="ru-RU" altLang="ru-RU" dirty="0"/>
          </a:p>
        </p:txBody>
      </p:sp>
      <p:sp>
        <p:nvSpPr>
          <p:cNvPr id="41987" name="Содержимое 2">
            <a:extLst>
              <a:ext uri="{FF2B5EF4-FFF2-40B4-BE49-F238E27FC236}">
                <a16:creationId xmlns:a16="http://schemas.microsoft.com/office/drawing/2014/main" id="{F1E72297-7A3B-44A1-AA32-013285E2C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ru-RU" alt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>
              <a:buFontTx/>
              <a:buNone/>
            </a:pPr>
            <a:endParaRPr lang="ru-RU" alt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D02EF3-CB07-4B04-9538-59C374A49AC4}"/>
              </a:ext>
            </a:extLst>
          </p:cNvPr>
          <p:cNvSpPr txBox="1"/>
          <p:nvPr/>
        </p:nvSpPr>
        <p:spPr>
          <a:xfrm>
            <a:off x="1691680" y="1527633"/>
            <a:ext cx="6552728" cy="3508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.Многие авторы трактуют рефлексию как  </a:t>
            </a:r>
            <a:r>
              <a:rPr lang="ru-RU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самоанализ,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самонаблюдение,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характеризуя ее как обращение мыслей человека к самому себе, собственному сознанию, поведению и попытке понять то, </a:t>
            </a:r>
            <a:r>
              <a:rPr lang="ru-RU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воспринимают его другие люди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Авторы ряда определений говорят о педагогической рефлексии как о </a:t>
            </a:r>
            <a:r>
              <a:rPr lang="ru-RU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переосмыслении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субъектом собственных действий, </a:t>
            </a:r>
            <a:r>
              <a:rPr lang="ru-RU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собственного опыта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даже как о </a:t>
            </a:r>
            <a:r>
              <a:rPr lang="ru-RU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структурировании</a:t>
            </a:r>
            <a:r>
              <a:rPr lang="ru-RU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реструктурировании</a:t>
            </a:r>
            <a:r>
              <a:rPr lang="ru-RU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опыта.</a:t>
            </a: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Интересны определения, рассматривающие рефлексию, как способ </a:t>
            </a:r>
            <a:r>
              <a:rPr lang="ru-RU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переосмысления собственных стереотипов.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93E70F-33A3-4034-A40D-23A30621A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40200"/>
            <a:ext cx="1391933" cy="894923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3B13D-3A4A-412F-8BDE-15C6C8B0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Что такое педагогическая рефлексия?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9D7B1A-3E9C-41AA-8716-CF59A62B0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к рефлексии формируется и развивается у людей при выполнении действия</a:t>
            </a: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оценки.</a:t>
            </a: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человеком смысла и содержания собственных действий становится возможным только тогда, когда он умеет </a:t>
            </a:r>
            <a:r>
              <a:rPr lang="ru-RU" alt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рассказать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своем действии, подробно объяснить, что и для чего он делает. Такой </a:t>
            </a:r>
            <a:r>
              <a:rPr lang="ru-RU" alt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позволяет говорящему самому осознать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происходящее или происходившее. Ведь общеизвестно, что  когда человек </a:t>
            </a:r>
            <a:r>
              <a:rPr lang="ru-RU" alt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объясняет что-то другому,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сам начинает лучше понимать то, что объясняет</a:t>
            </a:r>
            <a:endParaRPr lang="ru-RU" sz="2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C60EFD-4B9F-4612-A7D9-1665BD666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8F52F0-872A-4DB7-A8F6-7860B904F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" t="6049" r="3519" b="8272"/>
          <a:stretch/>
        </p:blipFill>
        <p:spPr>
          <a:xfrm rot="5400000">
            <a:off x="1349202" y="231613"/>
            <a:ext cx="1052311" cy="72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0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15A1E-8B24-4983-A9D2-7AF16099A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303498"/>
            <a:ext cx="3924436" cy="9721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Как педагогическая рефлексия используется при проведении сессий?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406C8B6-70DA-4F29-89F5-15981DAE8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3E9A02D-5239-4AED-98FB-9606E36C69BF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CDE17A-97BA-4B7B-A8DD-4D3AD01E5CF8}"/>
              </a:ext>
            </a:extLst>
          </p:cNvPr>
          <p:cNvPicPr>
            <a:picLocks noGrp="1"/>
          </p:cNvPicPr>
          <p:nvPr>
            <p:ph type="pic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2" b="16682"/>
          <a:stretch>
            <a:fillRect/>
          </a:stretch>
        </p:blipFill>
        <p:spPr bwMode="auto">
          <a:xfrm rot="13414319">
            <a:off x="7284340" y="2598090"/>
            <a:ext cx="2542964" cy="2712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2D7607-6E06-4491-974C-396DF57652CE}"/>
              </a:ext>
            </a:extLst>
          </p:cNvPr>
          <p:cNvPicPr>
            <a:picLocks noGrp="1"/>
          </p:cNvPicPr>
          <p:nvPr>
            <p:ph type="pic" idx="14"/>
          </p:nvPr>
        </p:nvPicPr>
        <p:blipFill>
          <a:blip r:embed="rId3" cstate="print"/>
          <a:srcRect l="3651" r="3651"/>
          <a:stretch>
            <a:fillRect/>
          </a:stretch>
        </p:blipFill>
        <p:spPr>
          <a:xfrm rot="2568101">
            <a:off x="5266809" y="1024118"/>
            <a:ext cx="2665643" cy="23355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6CEDF6D-1A5A-4FBC-AEF6-6D4E222A769F}"/>
              </a:ext>
            </a:extLst>
          </p:cNvPr>
          <p:cNvPicPr>
            <a:picLocks noGrp="1"/>
          </p:cNvPicPr>
          <p:nvPr>
            <p:ph type="pic" idx="17"/>
          </p:nvPr>
        </p:nvPicPr>
        <p:blipFill>
          <a:blip r:embed="rId4" cstate="print"/>
          <a:srcRect t="14963" b="14963"/>
          <a:stretch>
            <a:fillRect/>
          </a:stretch>
        </p:blipFill>
        <p:spPr>
          <a:xfrm rot="2572586">
            <a:off x="6818733" y="-652936"/>
            <a:ext cx="2741723" cy="228327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653A4E-DBB1-4337-842D-A4FEC611F5D3}"/>
              </a:ext>
            </a:extLst>
          </p:cNvPr>
          <p:cNvPicPr>
            <a:picLocks noGrp="1"/>
          </p:cNvPicPr>
          <p:nvPr>
            <p:ph type="pic" idx="18"/>
          </p:nvPr>
        </p:nvPicPr>
        <p:blipFill>
          <a:blip r:embed="rId5"/>
          <a:srcRect l="23796" r="23796"/>
          <a:stretch>
            <a:fillRect/>
          </a:stretch>
        </p:blipFill>
        <p:spPr>
          <a:xfrm rot="2607946">
            <a:off x="3420993" y="2681519"/>
            <a:ext cx="2545115" cy="285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4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B5F5E-CA42-4E7B-9096-B098A51BE4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Из заявки на присвоение РИП….    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55DAE6-70D9-44B4-9FB9-335B147F2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6439" y="1331974"/>
            <a:ext cx="7110566" cy="3600400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15000"/>
              </a:lnSpc>
            </a:pPr>
            <a:r>
              <a:rPr lang="ru-RU" sz="3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Рефлексивные сессии </a:t>
            </a:r>
            <a:r>
              <a:rPr lang="ru-RU" sz="3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включают в себя два типа рефлексивных процессов: </a:t>
            </a:r>
            <a:endParaRPr lang="ru-RU" sz="3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3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37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Авторефлексия</a:t>
            </a:r>
            <a:r>
              <a:rPr lang="ru-RU" sz="37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3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т.е. осознание собственных мыслей, чувств и поступков («Я осознаю, что я думаю о чем-то»). </a:t>
            </a:r>
          </a:p>
          <a:p>
            <a:pPr algn="just">
              <a:lnSpc>
                <a:spcPct val="115000"/>
              </a:lnSpc>
            </a:pPr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2.Интериндивидуальная рефлексия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7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Рефлексию как отражение того, о чем думает другой человек (или группа людей) — </a:t>
            </a:r>
            <a:endParaRPr lang="ru-RU" sz="37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9DE35B-DBEB-411E-8F42-A86E31F01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40A3641-D3F1-4308-A076-009BACA84BB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5" r="-35545"/>
          <a:stretch>
            <a:fillRect/>
          </a:stretch>
        </p:blipFill>
        <p:spPr bwMode="auto">
          <a:xfrm>
            <a:off x="6552220" y="123478"/>
            <a:ext cx="2340260" cy="1208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2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FB971-8402-4B2C-B477-C6D5D00A8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3688" y="281790"/>
            <a:ext cx="7110566" cy="828093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Рефлексивные сессии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включают в себя два типа рефлексивных процессов: 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BF1F86-DFC5-490E-A4C8-BBC5B7AB8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592" y="1109883"/>
            <a:ext cx="7110566" cy="33123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65C0F8-03C0-4D2C-BDA8-4CF83C0F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17</a:t>
            </a:fld>
            <a:endParaRPr lang="ru-RU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508973FF-94F9-4C21-B496-03664B3437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008613"/>
              </p:ext>
            </p:extLst>
          </p:nvPr>
        </p:nvGraphicFramePr>
        <p:xfrm>
          <a:off x="1367644" y="1127232"/>
          <a:ext cx="5148572" cy="3811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file0004_a">
            <a:extLst>
              <a:ext uri="{FF2B5EF4-FFF2-40B4-BE49-F238E27FC236}">
                <a16:creationId xmlns:a16="http://schemas.microsoft.com/office/drawing/2014/main" id="{4593B28A-0B74-4797-ABBD-2F274597304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1427" y="1071651"/>
            <a:ext cx="2346114" cy="3434677"/>
          </a:xfr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748E36-5E4B-4FC2-A511-DDA9E9A779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8739" y="472906"/>
            <a:ext cx="959414" cy="895453"/>
          </a:xfrm>
          <a:prstGeom prst="rect">
            <a:avLst/>
          </a:prstGeom>
        </p:spPr>
      </p:pic>
      <p:pic>
        <p:nvPicPr>
          <p:cNvPr id="11" name="Picture 4" descr="file0004_a">
            <a:extLst>
              <a:ext uri="{FF2B5EF4-FFF2-40B4-BE49-F238E27FC236}">
                <a16:creationId xmlns:a16="http://schemas.microsoft.com/office/drawing/2014/main" id="{A77D291E-407C-433F-84D8-38DA9BE0226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6216" y="1170593"/>
            <a:ext cx="2346114" cy="3434677"/>
          </a:xfrm>
          <a:noFill/>
        </p:spPr>
      </p:pic>
      <p:pic>
        <p:nvPicPr>
          <p:cNvPr id="12" name="Picture 4" descr="file0004_a">
            <a:extLst>
              <a:ext uri="{FF2B5EF4-FFF2-40B4-BE49-F238E27FC236}">
                <a16:creationId xmlns:a16="http://schemas.microsoft.com/office/drawing/2014/main" id="{9B74CD34-1906-4941-B1A7-0466660D0A1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6922" y="1086237"/>
            <a:ext cx="2541363" cy="3720518"/>
          </a:xfrm>
          <a:noFill/>
        </p:spPr>
      </p:pic>
    </p:spTree>
    <p:extLst>
      <p:ext uri="{BB962C8B-B14F-4D97-AF65-F5344CB8AC3E}">
        <p14:creationId xmlns:p14="http://schemas.microsoft.com/office/powerpoint/2010/main" val="11502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832387FF-940E-433B-8B86-250E4FAD0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1" y="205979"/>
            <a:ext cx="6326981" cy="1987153"/>
          </a:xfrm>
        </p:spPr>
        <p:txBody>
          <a:bodyPr>
            <a:normAutofit fontScale="90000"/>
          </a:bodyPr>
          <a:lstStyle/>
          <a:p>
            <a:pPr algn="ctr"/>
            <a:br>
              <a:rPr lang="ru-RU" altLang="ru-RU" dirty="0"/>
            </a:br>
            <a:br>
              <a:rPr lang="ru-RU" altLang="ru-RU" dirty="0"/>
            </a:br>
            <a:br>
              <a:rPr lang="ru-RU" altLang="ru-RU" dirty="0"/>
            </a:br>
            <a:br>
              <a:rPr lang="ru-RU" altLang="ru-RU" dirty="0"/>
            </a:br>
            <a:br>
              <a:rPr lang="ru-RU" altLang="ru-RU" dirty="0"/>
            </a:br>
            <a:br>
              <a:rPr lang="ru-RU" altLang="ru-RU" dirty="0"/>
            </a:br>
            <a:br>
              <a:rPr lang="ru-RU" altLang="ru-RU" dirty="0"/>
            </a:br>
            <a:br>
              <a:rPr lang="ru-RU" altLang="ru-RU" dirty="0"/>
            </a:br>
            <a:br>
              <a:rPr lang="ru-RU" altLang="ru-RU" dirty="0"/>
            </a:br>
            <a:br>
              <a:rPr lang="ru-RU" altLang="ru-RU" dirty="0"/>
            </a:br>
            <a:br>
              <a:rPr lang="ru-RU" altLang="ru-RU" dirty="0"/>
            </a:br>
            <a:r>
              <a:rPr lang="ru-RU" altLang="ru-RU" b="1" dirty="0"/>
              <a:t>Основные методы </a:t>
            </a:r>
            <a:r>
              <a:rPr lang="ru-RU" altLang="ru-RU" dirty="0"/>
              <a:t>рефлексии:</a:t>
            </a:r>
            <a:br>
              <a:rPr lang="ru-RU" altLang="ru-RU" dirty="0"/>
            </a:br>
            <a:br>
              <a:rPr lang="ru-RU" altLang="ru-RU" dirty="0"/>
            </a:br>
            <a:r>
              <a:rPr lang="ru-RU" altLang="ru-RU" sz="2700" dirty="0"/>
              <a:t>-</a:t>
            </a:r>
            <a:r>
              <a:rPr lang="ru-RU" altLang="ru-RU" sz="2700" b="1" i="1" dirty="0"/>
              <a:t>ретро</a:t>
            </a:r>
            <a:r>
              <a:rPr lang="ru-RU" altLang="ru-RU" sz="2700" i="1" dirty="0"/>
              <a:t>спекция</a:t>
            </a:r>
            <a:r>
              <a:rPr lang="ru-RU" altLang="ru-RU" sz="2700" dirty="0"/>
              <a:t> – «смотрю назад»</a:t>
            </a:r>
            <a:br>
              <a:rPr lang="ru-RU" altLang="ru-RU" sz="2700" dirty="0"/>
            </a:br>
            <a:br>
              <a:rPr lang="ru-RU" altLang="ru-RU" sz="3000" dirty="0"/>
            </a:br>
            <a:br>
              <a:rPr lang="ru-RU" altLang="ru-RU" sz="3000" dirty="0"/>
            </a:br>
            <a:r>
              <a:rPr lang="ru-RU" altLang="ru-RU" sz="2700" dirty="0"/>
              <a:t>- </a:t>
            </a:r>
            <a:r>
              <a:rPr lang="ru-RU" altLang="ru-RU" sz="2700" b="1" i="1" dirty="0" err="1"/>
              <a:t>про</a:t>
            </a:r>
            <a:r>
              <a:rPr lang="ru-RU" altLang="ru-RU" sz="2700" i="1" dirty="0" err="1"/>
              <a:t>спекция</a:t>
            </a:r>
            <a:r>
              <a:rPr lang="ru-RU" altLang="ru-RU" sz="2700" i="1" dirty="0"/>
              <a:t> </a:t>
            </a:r>
            <a:r>
              <a:rPr lang="ru-RU" altLang="ru-RU" sz="2700" dirty="0"/>
              <a:t>– «смотрю вперед»</a:t>
            </a:r>
            <a:br>
              <a:rPr lang="ru-RU" altLang="ru-RU" sz="2700" dirty="0"/>
            </a:br>
            <a:br>
              <a:rPr lang="ru-RU" altLang="ru-RU" sz="3000" dirty="0"/>
            </a:br>
            <a:br>
              <a:rPr lang="ru-RU" altLang="ru-RU" sz="3000" dirty="0"/>
            </a:br>
            <a:r>
              <a:rPr lang="ru-RU" altLang="ru-RU" sz="2700" dirty="0"/>
              <a:t>- </a:t>
            </a:r>
            <a:r>
              <a:rPr lang="ru-RU" altLang="ru-RU" sz="2700" b="1" i="1" dirty="0"/>
              <a:t>интро</a:t>
            </a:r>
            <a:r>
              <a:rPr lang="ru-RU" altLang="ru-RU" sz="2700" i="1" dirty="0"/>
              <a:t>спекция</a:t>
            </a:r>
            <a:r>
              <a:rPr lang="ru-RU" altLang="ru-RU" sz="2700" dirty="0"/>
              <a:t> – «смотрю внутрь»</a:t>
            </a:r>
            <a:br>
              <a:rPr lang="ru-RU" altLang="ru-RU" sz="2700" dirty="0"/>
            </a:br>
            <a:br>
              <a:rPr lang="ru-RU" altLang="ru-RU" sz="3000" dirty="0"/>
            </a:br>
            <a:br>
              <a:rPr lang="ru-RU" altLang="ru-RU" sz="3000" dirty="0"/>
            </a:br>
            <a:endParaRPr lang="ru-RU" altLang="ru-RU" sz="3000" dirty="0"/>
          </a:p>
        </p:txBody>
      </p:sp>
      <p:pic>
        <p:nvPicPr>
          <p:cNvPr id="22531" name="Picture 2" descr="http://static4.depositphotos.com/1009112/353/i/950/depositphotos_3530747-stock-photo-navigatior-or-direction-concept.jpg">
            <a:extLst>
              <a:ext uri="{FF2B5EF4-FFF2-40B4-BE49-F238E27FC236}">
                <a16:creationId xmlns:a16="http://schemas.microsoft.com/office/drawing/2014/main" id="{AD7F62C3-9E83-4876-92C8-9895CA36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79"/>
          <a:stretch>
            <a:fillRect/>
          </a:stretch>
        </p:blipFill>
        <p:spPr bwMode="auto">
          <a:xfrm>
            <a:off x="7589843" y="1048555"/>
            <a:ext cx="1052958" cy="98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 descr="http://static4.depositphotos.com/1009112/353/i/950/depositphotos_3530747-stock-photo-navigatior-or-direction-concept.jpg">
            <a:extLst>
              <a:ext uri="{FF2B5EF4-FFF2-40B4-BE49-F238E27FC236}">
                <a16:creationId xmlns:a16="http://schemas.microsoft.com/office/drawing/2014/main" id="{521451EA-D006-4BF4-840C-8628D2090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5"/>
          <a:stretch>
            <a:fillRect/>
          </a:stretch>
        </p:blipFill>
        <p:spPr bwMode="auto">
          <a:xfrm>
            <a:off x="7607066" y="2256569"/>
            <a:ext cx="1198813" cy="105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http://storage.a-jetbox.org/storage2/file/get/1466015197976">
            <a:extLst>
              <a:ext uri="{FF2B5EF4-FFF2-40B4-BE49-F238E27FC236}">
                <a16:creationId xmlns:a16="http://schemas.microsoft.com/office/drawing/2014/main" id="{2BA75829-82B4-47DA-BCAB-12BF58180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54" y="3530173"/>
            <a:ext cx="1089306" cy="108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B5F5E-CA42-4E7B-9096-B098A51BE4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br>
              <a:rPr lang="ru-RU" sz="4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«Почувствуй»</a:t>
            </a:r>
            <a:br>
              <a:rPr lang="ru-RU" sz="4000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u="sng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55DAE6-70D9-44B4-9FB9-335B147F2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600400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15000"/>
              </a:lnSpc>
            </a:pPr>
            <a:r>
              <a:rPr lang="ru-RU" sz="37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3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3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Интроспекция</a:t>
            </a:r>
            <a:r>
              <a:rPr lang="ru-RU" sz="3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(от лат. </a:t>
            </a:r>
            <a:r>
              <a:rPr lang="ru-RU" sz="37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introspecto</a:t>
            </a:r>
            <a:r>
              <a:rPr lang="ru-RU" sz="3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смотрю </a:t>
            </a:r>
            <a:r>
              <a:rPr lang="ru-RU" sz="3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внутрь)</a:t>
            </a:r>
            <a:r>
              <a:rPr lang="ru-RU" sz="3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метод исследования, который заключается в наблюдении собственных психических процессов без использования каких-либо инструментов или эталонов. </a:t>
            </a:r>
            <a:endParaRPr lang="ru-RU" sz="3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3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Метафоричное название: </a:t>
            </a:r>
            <a:r>
              <a:rPr lang="ru-RU" sz="37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7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Взгляд внутрь»               </a:t>
            </a:r>
            <a:endParaRPr lang="ru-RU" sz="37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9DE35B-DBEB-411E-8F42-A86E31F01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7" name="Picture 4" descr="http://storage.a-jetbox.org/storage2/file/get/1466015197976">
            <a:extLst>
              <a:ext uri="{FF2B5EF4-FFF2-40B4-BE49-F238E27FC236}">
                <a16:creationId xmlns:a16="http://schemas.microsoft.com/office/drawing/2014/main" id="{936C6CA9-28E0-4E90-9072-D9445E01E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537" y="374975"/>
            <a:ext cx="965459" cy="68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38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668" y="1530377"/>
            <a:ext cx="3888431" cy="82809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Что такое рефлексивная сессия?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1441B-5726-4099-83BA-D2223D89DB3A}"/>
              </a:ext>
            </a:extLst>
          </p:cNvPr>
          <p:cNvPicPr>
            <a:picLocks noGrp="1" noChangeAspect="1"/>
          </p:cNvPicPr>
          <p:nvPr>
            <p:ph type="pic" idx="19"/>
          </p:nvPr>
        </p:nvPicPr>
        <p:blipFill rotWithShape="1">
          <a:blip r:embed="rId2"/>
          <a:srcRect l="10000" r="10000"/>
          <a:stretch/>
        </p:blipFill>
        <p:spPr/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C2FC79F-B878-478F-B11C-DD7D8B2CB860}"/>
              </a:ext>
            </a:extLst>
          </p:cNvPr>
          <p:cNvPicPr>
            <a:picLocks noGrp="1" noChangeAspect="1"/>
          </p:cNvPicPr>
          <p:nvPr>
            <p:ph type="pic" idx="18"/>
          </p:nvPr>
        </p:nvPicPr>
        <p:blipFill rotWithShape="1">
          <a:blip r:embed="rId3"/>
          <a:srcRect l="10000" r="10000"/>
          <a:stretch/>
        </p:blipFill>
        <p:spPr>
          <a:xfrm>
            <a:off x="7069138" y="2654300"/>
            <a:ext cx="3781425" cy="3781425"/>
          </a:xfrm>
        </p:spPr>
      </p:pic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1B0AEC43-C905-4647-B27C-A07BDA325B2C}"/>
              </a:ext>
            </a:extLst>
          </p:cNvPr>
          <p:cNvSpPr>
            <a:spLocks noGrp="1"/>
          </p:cNvSpPr>
          <p:nvPr>
            <p:ph type="pic" idx="17"/>
          </p:nvPr>
        </p:nvSpPr>
        <p:spPr/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F1EB9CF-7AC9-4538-990B-798A148B53E5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4"/>
          <a:srcRect l="10017" r="10017"/>
          <a:stretch/>
        </p:blipFill>
        <p:spPr>
          <a:xfrm>
            <a:off x="5148263" y="727075"/>
            <a:ext cx="3779837" cy="3781425"/>
          </a:xfrm>
        </p:spPr>
      </p:pic>
    </p:spTree>
    <p:extLst>
      <p:ext uri="{BB962C8B-B14F-4D97-AF65-F5344CB8AC3E}">
        <p14:creationId xmlns:p14="http://schemas.microsoft.com/office/powerpoint/2010/main" val="13780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CEC8D-4C48-489C-BE41-6A81976B47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«Почувствуй»</a:t>
            </a:r>
            <a:br>
              <a:rPr lang="ru-RU" sz="4000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B84924-E314-487B-95C3-0C11A4398E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altLang="ru-RU" sz="2800" i="1" dirty="0"/>
              <a:t>«Ну что же я за человек такой: грублю, дерусь, обзываюсь, почти не помогаю, уроки забросил. Да неужели я не могу взять себя в руки, ведь самому же противно таким быть»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AB238C-592D-4E7E-81C6-351B0F920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5" name="Picture 4" descr="http://storage.a-jetbox.org/storage2/file/get/1466015197976">
            <a:extLst>
              <a:ext uri="{FF2B5EF4-FFF2-40B4-BE49-F238E27FC236}">
                <a16:creationId xmlns:a16="http://schemas.microsoft.com/office/drawing/2014/main" id="{FE96AC0E-D9B9-413E-A96B-DD2EC5310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9041">
            <a:off x="7516220" y="303496"/>
            <a:ext cx="1065437" cy="75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5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B5F5E-CA42-4E7B-9096-B098A51BE4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«Вспомни»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55DAE6-70D9-44B4-9FB9-335B147F2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600400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Ретроспекция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(от лат.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retro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</a:t>
            </a:r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назад + </a:t>
            </a:r>
            <a:r>
              <a:rPr lang="ru-RU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specto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смотрю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назад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—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мысленное выстраивание в определенный временной </a:t>
            </a:r>
            <a:r>
              <a:rPr lang="ru-RU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ряд прошедших событий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жизни.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Ретроспекция предполагает припоминание и анализ лично наблюдавшихся и пережитых событий, собственных действий и переживаний; рассказ о них.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Метафоричное название: «</a:t>
            </a:r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Взгляд назад»       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9DE35B-DBEB-411E-8F42-A86E31F01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7" name="Picture 2" descr="http://static4.depositphotos.com/1009112/353/i/950/depositphotos_3530747-stock-photo-navigatior-or-direction-concept.jpg">
            <a:extLst>
              <a:ext uri="{FF2B5EF4-FFF2-40B4-BE49-F238E27FC236}">
                <a16:creationId xmlns:a16="http://schemas.microsoft.com/office/drawing/2014/main" id="{32446226-C04F-48A0-8828-CDC1C04D7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79"/>
          <a:stretch>
            <a:fillRect/>
          </a:stretch>
        </p:blipFill>
        <p:spPr bwMode="auto">
          <a:xfrm>
            <a:off x="7236296" y="123477"/>
            <a:ext cx="935784" cy="87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28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B3E426-2AEF-42D2-A94B-5FC9287C3F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«Вспомни»</a:t>
            </a: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E92686-F406-48D5-A7AF-C2365A191E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E148C4-EED2-4A79-9260-82E9B5842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7530BC-D4B6-4229-8FDF-E0E96B480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999" y="1311610"/>
            <a:ext cx="5207188" cy="364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B5F5E-CA42-4E7B-9096-B098A51BE4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55DAE6-70D9-44B4-9FB9-335B147F2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600400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 </a:t>
            </a:r>
            <a:r>
              <a:rPr lang="ru-RU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Проспекция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(от лат.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</a:t>
            </a:r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вперед + </a:t>
            </a:r>
            <a:r>
              <a:rPr lang="ru-RU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specto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смотрю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вперед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включает в себя размышления </a:t>
            </a:r>
            <a:r>
              <a:rPr lang="ru-RU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предстоящей деятельности,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представление о ходе деятельности, планирование, выбор наиболее эффективных способов её осуществления, а также прогнозирование возможных её результатов.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Метафоричное название: </a:t>
            </a:r>
            <a:r>
              <a:rPr lang="ru-RU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Взгляд вперед»</a:t>
            </a:r>
            <a:endParaRPr lang="ru-RU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9DE35B-DBEB-411E-8F42-A86E31F01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9" name="Picture 2" descr="http://static4.depositphotos.com/1009112/353/i/950/depositphotos_3530747-stock-photo-navigatior-or-direction-concept.jpg">
            <a:extLst>
              <a:ext uri="{FF2B5EF4-FFF2-40B4-BE49-F238E27FC236}">
                <a16:creationId xmlns:a16="http://schemas.microsoft.com/office/drawing/2014/main" id="{97F9D74B-30C1-459E-93A1-40F3FB653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5"/>
          <a:stretch>
            <a:fillRect/>
          </a:stretch>
        </p:blipFill>
        <p:spPr bwMode="auto">
          <a:xfrm>
            <a:off x="7524750" y="115888"/>
            <a:ext cx="11525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63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03B45-B977-4C6E-A0F6-AB402A9106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Модель комплексного применения педагогической рефлексии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5D6403-C14A-4F8A-9F36-21F7146409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82E76E-0C2E-4A5A-8A78-D74D23EBC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020DE6C8-B056-430E-A03E-2E20DB93349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5" r="-35545"/>
          <a:stretch>
            <a:fillRect/>
          </a:stretch>
        </p:blipFill>
        <p:spPr bwMode="auto">
          <a:xfrm>
            <a:off x="1871700" y="1344938"/>
            <a:ext cx="5665614" cy="3400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7C9878-3273-4BEF-ACDF-CE7209C19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946" y="1190634"/>
            <a:ext cx="2206083" cy="1298841"/>
          </a:xfrm>
          <a:prstGeom prst="rect">
            <a:avLst/>
          </a:prstGeom>
        </p:spPr>
      </p:pic>
      <p:pic>
        <p:nvPicPr>
          <p:cNvPr id="8" name="Таблица 8">
            <a:extLst>
              <a:ext uri="{FF2B5EF4-FFF2-40B4-BE49-F238E27FC236}">
                <a16:creationId xmlns:a16="http://schemas.microsoft.com/office/drawing/2014/main" id="{7495A329-21B1-495E-B5DA-8F1B7CC8E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94821">
            <a:off x="418529" y="1016385"/>
            <a:ext cx="2547868" cy="189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2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6BDC5-C7D7-4F37-B7E8-AF44F6119A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Как это работает на практике?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3A8E72-0B8B-4E48-B2EC-26302BDB9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66943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Методика «</a:t>
            </a:r>
            <a:r>
              <a:rPr lang="ru-RU" dirty="0" err="1"/>
              <a:t>Шелфи</a:t>
            </a:r>
            <a:r>
              <a:rPr lang="ru-RU" dirty="0"/>
              <a:t>»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Слово </a:t>
            </a:r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шелфи</a:t>
            </a:r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произошло от английского </a:t>
            </a: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shelf</a:t>
            </a:r>
            <a:r>
              <a:rPr lang="ru-RU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- полка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Как правило, на своих полках дома мы размещаем те предметы, которые нам близки, которые составляют нашу жизнь, интересы, предпочтения. Посмотрите на полки своих знакомых. Вы не найдете ни одной похожей. У кого-то на них стоят книги, у кого-то - фарфоровые статуэтки, а у кого-то - кубки за победы в соревнованиях. Полка так или иначе отражает образ жизни и внутренний мир человека.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Шелфи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это фотография своей полки. Как говорят, это </a:t>
            </a:r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селфи для интеллектуалов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Привычное селфи - это лишь снимок внешности человека, а по внешности многого о самом человеке сказать нельзя. А вот по фотографии его полки можно многое узнать о жизни, увлечениях, особенностях личности.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https://zen.yandex.ru/media/id/5d976181b477bf00ade352d1/chto-takoe-shelfi-i-kak-ego-ispolzovat-v-obuchenii-5eea69ebf673b7793c0c6abd?via=izenkit&amp;fbclid=IwAR07FC3KgVkjXwB3yXOHBR2MJgky9dwh2XjHBmncT17mCUcATKkfMfrUoA8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DAE757-EE24-47AB-A4DA-46AA582E1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5" name="Рисунок 4" descr="Что такое шелфи и как его использовать в обучении?">
            <a:extLst>
              <a:ext uri="{FF2B5EF4-FFF2-40B4-BE49-F238E27FC236}">
                <a16:creationId xmlns:a16="http://schemas.microsoft.com/office/drawing/2014/main" id="{D0BF9AB3-9A80-46F4-845C-8D9D267284A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212" y="162460"/>
            <a:ext cx="1962777" cy="12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69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6BDC5-C7D7-4F37-B7E8-AF44F6119A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Как это работает на практике?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3A8E72-0B8B-4E48-B2EC-26302BDB9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2463" y="1170573"/>
            <a:ext cx="7110566" cy="3669430"/>
          </a:xfrm>
        </p:spPr>
        <p:txBody>
          <a:bodyPr>
            <a:normAutofit/>
          </a:bodyPr>
          <a:lstStyle/>
          <a:p>
            <a:r>
              <a:rPr lang="ru-RU" b="1" dirty="0"/>
              <a:t>Методика «</a:t>
            </a:r>
            <a:r>
              <a:rPr lang="ru-RU" b="1" dirty="0" err="1"/>
              <a:t>Шелфи</a:t>
            </a:r>
            <a:r>
              <a:rPr lang="ru-RU" b="1" dirty="0"/>
              <a:t>»</a:t>
            </a:r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DAE757-EE24-47AB-A4DA-46AA582E1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5" name="Рисунок 4" descr="Что такое шелфи и как его использовать в обучении?">
            <a:extLst>
              <a:ext uri="{FF2B5EF4-FFF2-40B4-BE49-F238E27FC236}">
                <a16:creationId xmlns:a16="http://schemas.microsoft.com/office/drawing/2014/main" id="{D0BF9AB3-9A80-46F4-845C-8D9D267284A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212" y="162460"/>
            <a:ext cx="1962777" cy="12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5C695E70-22AF-456F-BAB4-A5A0334FF62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5" r="-35545"/>
          <a:stretch>
            <a:fillRect/>
          </a:stretch>
        </p:blipFill>
        <p:spPr bwMode="auto">
          <a:xfrm>
            <a:off x="935596" y="1889163"/>
            <a:ext cx="2772308" cy="179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3D2FD5-49A3-4277-B3B7-682474C8C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81" t="35300" r="18079" b="38158"/>
          <a:stretch/>
        </p:blipFill>
        <p:spPr>
          <a:xfrm>
            <a:off x="3161916" y="1976349"/>
            <a:ext cx="6187102" cy="205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1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D7F9C-2454-48E2-9756-AF0C9E7B3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pPr algn="ctr"/>
            <a:r>
              <a:rPr lang="ru-RU" dirty="0"/>
              <a:t>Как разработать рефлексивную сессию?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9CA5755-FC26-43AB-A648-D6F2AAD10F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87CFE4-AA37-4A6E-BC9F-76CD4F370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27</a:t>
            </a:fld>
            <a:endParaRPr lang="ru-RU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E4DA76ED-D9CA-4812-8D0A-0069C19686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2338376"/>
              </p:ext>
            </p:extLst>
          </p:nvPr>
        </p:nvGraphicFramePr>
        <p:xfrm>
          <a:off x="1831939" y="1038791"/>
          <a:ext cx="6542181" cy="37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563754-351E-46AB-80EE-035A303528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126" y="2067694"/>
            <a:ext cx="1559358" cy="152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Заголовок 1">
            <a:extLst>
              <a:ext uri="{FF2B5EF4-FFF2-40B4-BE49-F238E27FC236}">
                <a16:creationId xmlns:a16="http://schemas.microsoft.com/office/drawing/2014/main" id="{4D8C060B-1098-4BE6-A5BD-E09D14F31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/>
              <a:t>Диагностическая школа</a:t>
            </a:r>
          </a:p>
        </p:txBody>
      </p:sp>
      <p:pic>
        <p:nvPicPr>
          <p:cNvPr id="128003" name="Picture 4" descr="C:\Users\532B~1\AppData\Local\Temp\IMG_2856-04-09-17-02-10.JPG">
            <a:extLst>
              <a:ext uri="{FF2B5EF4-FFF2-40B4-BE49-F238E27FC236}">
                <a16:creationId xmlns:a16="http://schemas.microsoft.com/office/drawing/2014/main" id="{EACD19DD-806A-431A-8EBD-B9331AE54859}"/>
              </a:ext>
            </a:extLst>
          </p:cNvPr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0530" y="2067694"/>
            <a:ext cx="2591470" cy="2591470"/>
          </a:xfrm>
          <a:noFill/>
        </p:spPr>
      </p:pic>
      <p:pic>
        <p:nvPicPr>
          <p:cNvPr id="128004" name="Picture 2" descr="http://xn--d1a4b.xn---197-43d3dhx2g.xn--p1ai/images/domik.gif">
            <a:extLst>
              <a:ext uri="{FF2B5EF4-FFF2-40B4-BE49-F238E27FC236}">
                <a16:creationId xmlns:a16="http://schemas.microsoft.com/office/drawing/2014/main" id="{9FF54243-B620-4091-9F4F-E46DA80A32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577"/>
            <a:ext cx="2620566" cy="374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4F897-E803-4162-AD00-9DF8C7E18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782" y="121814"/>
            <a:ext cx="7110566" cy="828093"/>
          </a:xfrm>
        </p:spPr>
        <p:txBody>
          <a:bodyPr/>
          <a:lstStyle/>
          <a:p>
            <a:pPr algn="ctr"/>
            <a:r>
              <a:rPr lang="ru-RU" dirty="0"/>
              <a:t>Модель Колба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37A3E1-4D5E-4D31-A9B4-45EFDA42B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4679737" cy="33123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7933BF-A02C-4C69-A007-7F69C40E8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29</a:t>
            </a:fld>
            <a:endParaRPr lang="ru-RU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7E831200-B84B-4B1D-886E-7A69E69A49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6999699"/>
              </p:ext>
            </p:extLst>
          </p:nvPr>
        </p:nvGraphicFramePr>
        <p:xfrm>
          <a:off x="1828800" y="971550"/>
          <a:ext cx="5155468" cy="3652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E9E4E64-E2A3-4C97-B141-15BFF66F7B53}"/>
              </a:ext>
            </a:extLst>
          </p:cNvPr>
          <p:cNvSpPr txBox="1"/>
          <p:nvPr/>
        </p:nvSpPr>
        <p:spPr>
          <a:xfrm>
            <a:off x="6372200" y="451099"/>
            <a:ext cx="2664296" cy="430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Личный опыт.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Просим написать текст или показать последний хорошо написанный текст.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Анализ.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было сложно? Какие принципы, приемы исполь­зовались. Если есть группа − группа анализирует тексты друг друга.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Теория.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Техники писательского мастерства.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Практика.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Переписываем текст с применением техник. Или пишем новый текст с использованием изученных техник.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172F939-118B-49FA-8F36-4F9A468DB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69" y="171450"/>
            <a:ext cx="11525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3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79A4AE57-A108-41B3-A236-E1B8BAD5E19F}"/>
              </a:ext>
            </a:extLst>
          </p:cNvPr>
          <p:cNvSpPr txBox="1">
            <a:spLocks/>
          </p:cNvSpPr>
          <p:nvPr/>
        </p:nvSpPr>
        <p:spPr>
          <a:xfrm>
            <a:off x="1692463" y="1354999"/>
            <a:ext cx="6983993" cy="32470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Подзаголовок</a:t>
            </a:r>
          </a:p>
          <a:p>
            <a:endParaRPr lang="ru-RU" sz="1400" dirty="0"/>
          </a:p>
          <a:p>
            <a:r>
              <a:rPr lang="ru-RU" sz="900" dirty="0"/>
              <a:t>Текст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D41F69-C6D7-4082-87A2-10572C75A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61" t="10528" r="8561" b="26344"/>
          <a:stretch/>
        </p:blipFill>
        <p:spPr>
          <a:xfrm>
            <a:off x="1619672" y="592825"/>
            <a:ext cx="6192688" cy="39054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BAF499-3982-4744-9385-878391786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60" t="14300" r="13601" b="19901"/>
          <a:stretch/>
        </p:blipFill>
        <p:spPr>
          <a:xfrm>
            <a:off x="6624227" y="88775"/>
            <a:ext cx="2376265" cy="16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35E5A4-439C-4764-8431-CC60DCE01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66805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Сочетание коучинга, тренингов и наставничества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53FD4D-3A5A-48ED-A642-E7FDB5FCF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3689" y="971550"/>
            <a:ext cx="7039340" cy="3652428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80F7A2E-C586-489C-95D5-76F6095E8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30</a:t>
            </a:fld>
            <a:endParaRPr lang="ru-RU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5BCB4F1D-D92E-4DF7-AC20-505496E010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1251453"/>
              </p:ext>
            </p:extLst>
          </p:nvPr>
        </p:nvGraphicFramePr>
        <p:xfrm>
          <a:off x="1828800" y="971550"/>
          <a:ext cx="54864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8F0909-AFD2-44E2-B200-3A2F8749A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8244" y="2052507"/>
            <a:ext cx="1723878" cy="15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1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DA525-645A-4906-8D87-015FA56B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1309"/>
            <a:ext cx="8229600" cy="857250"/>
          </a:xfrm>
        </p:spPr>
        <p:txBody>
          <a:bodyPr/>
          <a:lstStyle/>
          <a:p>
            <a:pPr algn="ctr"/>
            <a:r>
              <a:rPr lang="ru-RU" dirty="0"/>
              <a:t>Структура рефлексивной сессии</a:t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6C65FA-CE6F-4808-8109-A92DA83A6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7600-2FAD-490A-9654-6157D930251B}" type="slidenum">
              <a:rPr lang="ru-RU" altLang="ru-RU" smtClean="0"/>
              <a:pPr/>
              <a:t>31</a:t>
            </a:fld>
            <a:endParaRPr lang="ru-RU" alt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66CFDE-4654-4EC1-944D-CEA166DB09F5}"/>
              </a:ext>
            </a:extLst>
          </p:cNvPr>
          <p:cNvPicPr>
            <a:picLocks/>
          </p:cNvPicPr>
          <p:nvPr/>
        </p:nvPicPr>
        <p:blipFill>
          <a:blip r:embed="rId2" cstate="print"/>
          <a:srcRect t="14963" b="14963"/>
          <a:stretch>
            <a:fillRect/>
          </a:stretch>
        </p:blipFill>
        <p:spPr>
          <a:xfrm rot="21360626">
            <a:off x="6747585" y="1392703"/>
            <a:ext cx="1860474" cy="159885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737F0E0-B04A-4898-AD9A-4B2062F17BCA}"/>
              </a:ext>
            </a:extLst>
          </p:cNvPr>
          <p:cNvPicPr>
            <a:picLocks noGrp="1" noChangeAspect="1" noChangeArrowheads="1"/>
          </p:cNvPicPr>
          <p:nvPr>
            <p:ph type="tbl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9876" y="3014198"/>
            <a:ext cx="1924843" cy="1539875"/>
          </a:xfrm>
          <a:noFill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D25A8B-FB31-483F-8F39-3525FB33B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568" y="193910"/>
            <a:ext cx="1577339" cy="11859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199ED4-FDD2-4E8C-8669-264CB96C9699}"/>
              </a:ext>
            </a:extLst>
          </p:cNvPr>
          <p:cNvSpPr txBox="1"/>
          <p:nvPr/>
        </p:nvSpPr>
        <p:spPr>
          <a:xfrm>
            <a:off x="1511660" y="513676"/>
            <a:ext cx="5804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5"/>
              </a:rPr>
              <a:t>https://yandex.ru/video/preview/?text=</a:t>
            </a:r>
            <a:r>
              <a:rPr lang="ru-RU" sz="800" dirty="0">
                <a:hlinkClick r:id="rId5"/>
              </a:rPr>
              <a:t>Банка%20с%20шариками&amp;</a:t>
            </a:r>
            <a:r>
              <a:rPr lang="en-US" sz="800" dirty="0">
                <a:hlinkClick r:id="rId5"/>
              </a:rPr>
              <a:t>path=</a:t>
            </a:r>
            <a:r>
              <a:rPr lang="en-US" sz="800" dirty="0" err="1">
                <a:hlinkClick r:id="rId5"/>
              </a:rPr>
              <a:t>wizard&amp;parent-reqid</a:t>
            </a:r>
            <a:r>
              <a:rPr lang="en-US" sz="800" dirty="0">
                <a:hlinkClick r:id="rId5"/>
              </a:rPr>
              <a:t>=1615913880430241-1562719615000134928500110-production-app-host-vla-web-yp-314&amp;wiz_type=</a:t>
            </a:r>
            <a:r>
              <a:rPr lang="en-US" sz="800" dirty="0" err="1">
                <a:hlinkClick r:id="rId5"/>
              </a:rPr>
              <a:t>vital&amp;filmId</a:t>
            </a:r>
            <a:r>
              <a:rPr lang="en-US" sz="800" dirty="0">
                <a:hlinkClick r:id="rId5"/>
              </a:rPr>
              <a:t>=10321194598540019642</a:t>
            </a:r>
            <a:endParaRPr lang="ru-RU" sz="800" dirty="0"/>
          </a:p>
          <a:p>
            <a:endParaRPr lang="ru-RU" sz="8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1CEB682-A637-48CC-97E8-51CD495E5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276" y="786902"/>
            <a:ext cx="4620836" cy="426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17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РАЗРАБОТАНЫ РЕФЛЕКСИВНЫЕ СЕССИИ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79A4AE57-A108-41B3-A236-E1B8BAD5E19F}"/>
              </a:ext>
            </a:extLst>
          </p:cNvPr>
          <p:cNvSpPr txBox="1">
            <a:spLocks/>
          </p:cNvSpPr>
          <p:nvPr/>
        </p:nvSpPr>
        <p:spPr>
          <a:xfrm>
            <a:off x="1692463" y="1354999"/>
            <a:ext cx="6983993" cy="32470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E650BF-BB3E-4658-88A0-AB567A331B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81" t="41111" r="35038" b="23518"/>
          <a:stretch/>
        </p:blipFill>
        <p:spPr>
          <a:xfrm>
            <a:off x="2303748" y="1370053"/>
            <a:ext cx="6189340" cy="32746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3128B-94A0-442A-922F-EA8FE2B22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3069">
            <a:off x="6333550" y="2288619"/>
            <a:ext cx="2223914" cy="143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3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0F34C-9DDA-4EE1-9E0F-88036CDB07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Темы сессий повторяются по спирали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B6FCBC-2724-4C51-944A-613BC7877A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74ED2E-A020-4604-93EA-486CF8BBD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D6F242-7B73-4BA4-9BF7-D240F6E48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329046"/>
            <a:ext cx="4079155" cy="342830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65497CA-0F8F-4EEB-9316-110407D71B56}"/>
              </a:ext>
            </a:extLst>
          </p:cNvPr>
          <p:cNvSpPr/>
          <p:nvPr/>
        </p:nvSpPr>
        <p:spPr>
          <a:xfrm>
            <a:off x="6984268" y="2175706"/>
            <a:ext cx="792088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ЛСО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2C5E12B-C764-4A59-937C-162A0D0F21F8}"/>
              </a:ext>
            </a:extLst>
          </p:cNvPr>
          <p:cNvSpPr/>
          <p:nvPr/>
        </p:nvSpPr>
        <p:spPr>
          <a:xfrm>
            <a:off x="4407131" y="1042958"/>
            <a:ext cx="792088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ПСО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38FBFAB-D018-4F77-9E51-33B7019C902B}"/>
              </a:ext>
            </a:extLst>
          </p:cNvPr>
          <p:cNvSpPr/>
          <p:nvPr/>
        </p:nvSpPr>
        <p:spPr>
          <a:xfrm>
            <a:off x="2519772" y="1815666"/>
            <a:ext cx="792088" cy="5040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Проф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СО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37BF9B-D0BA-4538-9D01-CE0F40FEC8DE}"/>
              </a:ext>
            </a:extLst>
          </p:cNvPr>
          <p:cNvSpPr/>
          <p:nvPr/>
        </p:nvSpPr>
        <p:spPr>
          <a:xfrm>
            <a:off x="5436098" y="2067694"/>
            <a:ext cx="792088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ССО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C0A65E75-D2D9-497D-8538-CF843462E6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563866"/>
              </p:ext>
            </p:extLst>
          </p:nvPr>
        </p:nvGraphicFramePr>
        <p:xfrm>
          <a:off x="6590673" y="3043198"/>
          <a:ext cx="1915684" cy="143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4570610" imgH="3427643" progId="PowerPoint.Slide.12">
                  <p:embed/>
                </p:oleObj>
              </mc:Choice>
              <mc:Fallback>
                <p:oleObj name="Slide" r:id="rId3" imgW="4570610" imgH="3427643" progId="PowerPoint.Slide.12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470E1288-A4AA-432B-895C-DF8948F615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0673" y="3043198"/>
                        <a:ext cx="1915684" cy="1436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030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C04A9-F3A8-4264-A876-51D5EF35B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А что впереди? Рефлексивная школа :)</a:t>
            </a:r>
            <a:br>
              <a:rPr lang="ru-RU" dirty="0"/>
            </a:b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https://www.youtube.com/watch?v=PV8FqvvVkeA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8578B0-4B83-4668-B7A2-27250DDF6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7600-2FAD-490A-9654-6157D930251B}" type="slidenum">
              <a:rPr lang="ru-RU" altLang="ru-RU" smtClean="0"/>
              <a:pPr/>
              <a:t>34</a:t>
            </a:fld>
            <a:endParaRPr lang="ru-RU" alt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4CD1CFB-2FAB-40E9-B1B7-6CBD30D9D987}"/>
              </a:ext>
            </a:extLst>
          </p:cNvPr>
          <p:cNvPicPr>
            <a:picLocks noGrp="1" noChangeAspect="1" noChangeArrowheads="1"/>
          </p:cNvPicPr>
          <p:nvPr>
            <p:ph type="tbl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2" y="1200150"/>
            <a:ext cx="3394075" cy="339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EB5C55-9BD5-40DC-988D-D741A120AC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8"/>
          <a:stretch/>
        </p:blipFill>
        <p:spPr>
          <a:xfrm rot="850972">
            <a:off x="928147" y="3231722"/>
            <a:ext cx="2505137" cy="1426403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72B5EB-7A32-4255-955A-E792191D3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77351">
            <a:off x="1335121" y="1241377"/>
            <a:ext cx="1933974" cy="14102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F27B37-A31D-42DC-AAA1-F27DF50C6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18853">
            <a:off x="6177513" y="933780"/>
            <a:ext cx="2426551" cy="17437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627B16-A2A1-4300-86AA-16990FAB1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9722" y="2989714"/>
            <a:ext cx="1947078" cy="178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5AFCFD-E18C-4073-8CBC-1743E12DC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id="{CB141887-6F5D-43F3-8BB5-9C78A3843CD5}"/>
              </a:ext>
            </a:extLst>
          </p:cNvPr>
          <p:cNvSpPr>
            <a:spLocks noGrp="1"/>
          </p:cNvSpPr>
          <p:nvPr>
            <p:ph type="tbl" idx="1"/>
          </p:nvPr>
        </p:nvSpPr>
        <p:spPr/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B9268-CA23-4F77-8F1C-BD2205D20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7600-2FAD-490A-9654-6157D930251B}" type="slidenum">
              <a:rPr lang="ru-RU" altLang="ru-RU" smtClean="0"/>
              <a:pPr/>
              <a:t>35</a:t>
            </a:fld>
            <a:endParaRPr lang="ru-RU" alt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B0A641-AE00-4735-BD55-DD98EE70E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44" y="470851"/>
            <a:ext cx="7523820" cy="420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83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B5F5E-CA42-4E7B-9096-B098A51BE4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Из заявки на присвоение РИП….    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55DAE6-70D9-44B4-9FB9-335B147F2E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Понятие «сессия» (с латинского «</a:t>
            </a:r>
            <a:r>
              <a:rPr lang="ru-RU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sessio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») переводится как </a:t>
            </a:r>
            <a:r>
              <a:rPr lang="ru-RU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заседание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предполагает перевод занятий из русла классической </a:t>
            </a:r>
            <a:r>
              <a:rPr lang="ru-RU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классно-урочной системы 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русло </a:t>
            </a:r>
            <a:r>
              <a:rPr lang="ru-RU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иной образовательной формы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Рефлексивная сессия предполагает возможность </a:t>
            </a:r>
            <a:r>
              <a:rPr lang="ru-RU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погрузиться в идею поддержки самоопределения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более серьезно и осознанно как со </a:t>
            </a:r>
            <a:r>
              <a:rPr lang="ru-RU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стороны учителя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так и со </a:t>
            </a:r>
            <a:r>
              <a:rPr lang="ru-RU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стороны ученика. </a:t>
            </a:r>
            <a:endParaRPr lang="ru-RU" sz="2400" i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9DE35B-DBEB-411E-8F42-A86E31F01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D70E50-F15A-4268-9C7E-582841744E7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190" y="-8869"/>
            <a:ext cx="2102810" cy="181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070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668" y="1530377"/>
            <a:ext cx="3888431" cy="82809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Почему появилась идея рефлексивных сессий?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1441B-5726-4099-83BA-D2223D89DB3A}"/>
              </a:ext>
            </a:extLst>
          </p:cNvPr>
          <p:cNvPicPr>
            <a:picLocks noGrp="1" noChangeAspect="1"/>
          </p:cNvPicPr>
          <p:nvPr>
            <p:ph type="pic" idx="19"/>
          </p:nvPr>
        </p:nvPicPr>
        <p:blipFill rotWithShape="1">
          <a:blip r:embed="rId2"/>
          <a:srcRect l="10000" r="10000"/>
          <a:stretch/>
        </p:blipFill>
        <p:spPr/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C2FC79F-B878-478F-B11C-DD7D8B2CB860}"/>
              </a:ext>
            </a:extLst>
          </p:cNvPr>
          <p:cNvPicPr>
            <a:picLocks noGrp="1" noChangeAspect="1"/>
          </p:cNvPicPr>
          <p:nvPr>
            <p:ph type="pic" idx="18"/>
          </p:nvPr>
        </p:nvPicPr>
        <p:blipFill rotWithShape="1">
          <a:blip r:embed="rId3"/>
          <a:srcRect l="10000" r="10000"/>
          <a:stretch/>
        </p:blipFill>
        <p:spPr>
          <a:xfrm>
            <a:off x="7069138" y="2654300"/>
            <a:ext cx="3781425" cy="3781425"/>
          </a:xfrm>
        </p:spPr>
      </p:pic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1B0AEC43-C905-4647-B27C-A07BDA325B2C}"/>
              </a:ext>
            </a:extLst>
          </p:cNvPr>
          <p:cNvSpPr>
            <a:spLocks noGrp="1"/>
          </p:cNvSpPr>
          <p:nvPr>
            <p:ph type="pic" idx="17"/>
          </p:nvPr>
        </p:nvSpPr>
        <p:spPr/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F1EB9CF-7AC9-4538-990B-798A148B53E5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4"/>
          <a:srcRect l="10017" r="10017"/>
          <a:stretch/>
        </p:blipFill>
        <p:spPr>
          <a:xfrm>
            <a:off x="5148263" y="727075"/>
            <a:ext cx="3779837" cy="3781425"/>
          </a:xfr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D468CE9-A81E-4151-AA66-0EBEF1BFE372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9109" y="2566170"/>
            <a:ext cx="1778774" cy="141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68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9E00DF-BE4B-4951-B266-237441FCA3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err="1"/>
              <a:t>В.Оконь</a:t>
            </a:r>
            <a:r>
              <a:rPr lang="ru-RU" dirty="0"/>
              <a:t>                   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E63BBB-BA9E-49E3-85B6-09C1C034A7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415D6-9F77-4E91-A23B-AF0B3DBB8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6</a:t>
            </a:fld>
            <a:endParaRPr 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93C090C0-67D9-4AAD-9675-977153770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4775210"/>
              </p:ext>
            </p:extLst>
          </p:nvPr>
        </p:nvGraphicFramePr>
        <p:xfrm>
          <a:off x="1799693" y="1131590"/>
          <a:ext cx="6571288" cy="355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216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>
            <a:extLst>
              <a:ext uri="{FF2B5EF4-FFF2-40B4-BE49-F238E27FC236}">
                <a16:creationId xmlns:a16="http://schemas.microsoft.com/office/drawing/2014/main" id="{C78E24A0-3487-4CC1-B26C-BBB58071B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Самоопределение Х+М+Е+Т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3" name="Текст 2">
            <a:extLst>
              <a:ext uri="{FF2B5EF4-FFF2-40B4-BE49-F238E27FC236}">
                <a16:creationId xmlns:a16="http://schemas.microsoft.com/office/drawing/2014/main" id="{CA9C578B-A990-48FA-B2DD-2C8DA6F0A09B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altLang="ru-RU" dirty="0"/>
          </a:p>
        </p:txBody>
      </p:sp>
      <p:pic>
        <p:nvPicPr>
          <p:cNvPr id="30724" name="Picture 2" descr="C:\Users\532B~1\AppData\Local\Temp\IMG_5714-05-02-19-09-54.JPG">
            <a:extLst>
              <a:ext uri="{FF2B5EF4-FFF2-40B4-BE49-F238E27FC236}">
                <a16:creationId xmlns:a16="http://schemas.microsoft.com/office/drawing/2014/main" id="{9F948E2E-D0F5-4D27-9DAE-A93747114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438" y="951349"/>
            <a:ext cx="2480596" cy="398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" descr="C:\Users\532B~1\AppData\Local\Temp\IMG_6104-23-03-19-11-53.JPG">
            <a:extLst>
              <a:ext uri="{FF2B5EF4-FFF2-40B4-BE49-F238E27FC236}">
                <a16:creationId xmlns:a16="http://schemas.microsoft.com/office/drawing/2014/main" id="{3D98D039-F3A0-4A83-A18D-D715C8BC000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8479" y="1063229"/>
            <a:ext cx="3028950" cy="2311003"/>
          </a:xfr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EEF100AE-7070-4236-B07F-26BF7041AB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8324249"/>
              </p:ext>
            </p:extLst>
          </p:nvPr>
        </p:nvGraphicFramePr>
        <p:xfrm>
          <a:off x="5139404" y="3507853"/>
          <a:ext cx="3547396" cy="1429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72C2-ECB7-445A-9FA8-AB3B57C25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FEA4CA-E416-4167-A6B6-7030A5CE151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075610" y="1474065"/>
            <a:ext cx="6201688" cy="431632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D931B0-06A2-4F8F-A006-FE58FD85FC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C73610-A0AE-4A43-901E-B394A6AF5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2A636-9D5C-4338-A411-EBEC6C820BB5}" type="slidenum">
              <a:rPr lang="ru-RU" altLang="ru-RU" smtClean="0"/>
              <a:pPr/>
              <a:t>8</a:t>
            </a:fld>
            <a:endParaRPr lang="ru-RU" alt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BF13386-7F04-4C7C-A9E4-68120260892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2480" y="783085"/>
            <a:ext cx="14041560" cy="5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470E1288-A4AA-432B-895C-DF8948F615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224772"/>
              </p:ext>
            </p:extLst>
          </p:nvPr>
        </p:nvGraphicFramePr>
        <p:xfrm>
          <a:off x="1528128" y="5517"/>
          <a:ext cx="7020780" cy="5265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0610" imgH="3427643" progId="PowerPoint.Slide.12">
                  <p:embed/>
                </p:oleObj>
              </mc:Choice>
              <mc:Fallback>
                <p:oleObj name="Slide" r:id="rId2" imgW="4570610" imgH="3427643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128" y="5517"/>
                        <a:ext cx="7020780" cy="52655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4544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>
            <a:extLst>
              <a:ext uri="{FF2B5EF4-FFF2-40B4-BE49-F238E27FC236}">
                <a16:creationId xmlns:a16="http://schemas.microsoft.com/office/drawing/2014/main" id="{0C39B464-366B-41C7-AD79-ECE2DAD8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/>
              <a:t>Профессиональная задача «Видеть ученика»</a:t>
            </a:r>
          </a:p>
        </p:txBody>
      </p:sp>
      <p:sp>
        <p:nvSpPr>
          <p:cNvPr id="40963" name="Содержимое 2">
            <a:extLst>
              <a:ext uri="{FF2B5EF4-FFF2-40B4-BE49-F238E27FC236}">
                <a16:creationId xmlns:a16="http://schemas.microsoft.com/office/drawing/2014/main" id="{DB27DD7F-8679-4D66-9B8F-530B65BD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1700" y="1131590"/>
            <a:ext cx="6948772" cy="3795216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1. Видеть ученика в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ближнем круге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(поле виденья) - что с учеником происходит «здесь и сейчас» (на уроке, на классном часе, в школьном коридоре и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Например, в случае с </a:t>
            </a:r>
            <a:r>
              <a:rPr lang="ru-RU" alt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«виденьем на уроке»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обязательно должны волновать ответы на вопросы: 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«Понимает ли объяснение? Справляется ли с заданием?»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данном случае показателями  того, что учитель видит ученика могут выступать – 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зрительного контакта с учеником, наличие  вопросов от ученика, степень включенности ученика в работу, т.е. любые формы взаимодействия и обратной связи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отличные от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монологичной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модели поведения учителя.</a:t>
            </a:r>
          </a:p>
        </p:txBody>
      </p:sp>
      <p:sp>
        <p:nvSpPr>
          <p:cNvPr id="40964" name="AutoShape 11">
            <a:extLst>
              <a:ext uri="{FF2B5EF4-FFF2-40B4-BE49-F238E27FC236}">
                <a16:creationId xmlns:a16="http://schemas.microsoft.com/office/drawing/2014/main" id="{5615EDE6-84A3-42FE-890D-2AB7CCE7AB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1456" y="2607469"/>
            <a:ext cx="4429125" cy="24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350"/>
          </a:p>
        </p:txBody>
      </p:sp>
      <p:sp>
        <p:nvSpPr>
          <p:cNvPr id="40965" name="AutoShape 11">
            <a:extLst>
              <a:ext uri="{FF2B5EF4-FFF2-40B4-BE49-F238E27FC236}">
                <a16:creationId xmlns:a16="http://schemas.microsoft.com/office/drawing/2014/main" id="{6D8F1223-7B4A-405B-B10A-E625D7F781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5756" y="2721769"/>
            <a:ext cx="4429125" cy="24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350"/>
          </a:p>
        </p:txBody>
      </p:sp>
      <p:sp>
        <p:nvSpPr>
          <p:cNvPr id="40966" name="Oval 12">
            <a:extLst>
              <a:ext uri="{FF2B5EF4-FFF2-40B4-BE49-F238E27FC236}">
                <a16:creationId xmlns:a16="http://schemas.microsoft.com/office/drawing/2014/main" id="{09559F83-3EB4-4974-AC1E-1ACEF80EF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5833" y="3390045"/>
            <a:ext cx="2633998" cy="1815666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50" b="1"/>
              <a:t>Дальний круг</a:t>
            </a:r>
          </a:p>
          <a:p>
            <a:pPr eaLnBrk="1" hangingPunct="1"/>
            <a:endParaRPr lang="ru-RU" altLang="ru-RU" sz="1350"/>
          </a:p>
        </p:txBody>
      </p:sp>
      <p:sp>
        <p:nvSpPr>
          <p:cNvPr id="40967" name="Oval 13">
            <a:extLst>
              <a:ext uri="{FF2B5EF4-FFF2-40B4-BE49-F238E27FC236}">
                <a16:creationId xmlns:a16="http://schemas.microsoft.com/office/drawing/2014/main" id="{948306D5-A6D6-43F6-A61D-9712C9BEC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982" y="3879800"/>
            <a:ext cx="2171700" cy="1129904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50" b="1" dirty="0"/>
              <a:t>Средний круг</a:t>
            </a:r>
          </a:p>
          <a:p>
            <a:pPr eaLnBrk="1" hangingPunct="1"/>
            <a:endParaRPr lang="ru-RU" altLang="ru-RU" sz="1350" dirty="0"/>
          </a:p>
        </p:txBody>
      </p:sp>
      <p:sp>
        <p:nvSpPr>
          <p:cNvPr id="40968" name="Oval 14">
            <a:extLst>
              <a:ext uri="{FF2B5EF4-FFF2-40B4-BE49-F238E27FC236}">
                <a16:creationId xmlns:a16="http://schemas.microsoft.com/office/drawing/2014/main" id="{B646E38C-2363-427E-B582-4541E72A2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0668" y="4283052"/>
            <a:ext cx="1215628" cy="608409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50" b="1" dirty="0"/>
              <a:t>Ближний круг</a:t>
            </a:r>
          </a:p>
        </p:txBody>
      </p:sp>
    </p:spTree>
    <p:extLst>
      <p:ext uri="{BB962C8B-B14F-4D97-AF65-F5344CB8AC3E}">
        <p14:creationId xmlns:p14="http://schemas.microsoft.com/office/powerpoint/2010/main" val="254550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12929</TotalTime>
  <Words>1393</Words>
  <Application>Microsoft Office PowerPoint</Application>
  <PresentationFormat>Экран (16:9)</PresentationFormat>
  <Paragraphs>138</Paragraphs>
  <Slides>35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Times New Roman</vt:lpstr>
      <vt:lpstr>Тема Office</vt:lpstr>
      <vt:lpstr>Slide</vt:lpstr>
      <vt:lpstr>Как осуществляется внедрение рефлексивных сессий в образовательную практику 197 школы?</vt:lpstr>
      <vt:lpstr>Что такое рефлексивная сессия?</vt:lpstr>
      <vt:lpstr>Заголовок</vt:lpstr>
      <vt:lpstr>Из заявки на присвоение РИП….     </vt:lpstr>
      <vt:lpstr>Почему появилась идея рефлексивных сессий?</vt:lpstr>
      <vt:lpstr>В.Оконь                    </vt:lpstr>
      <vt:lpstr>Самоопределение Х+М+Е+Т</vt:lpstr>
      <vt:lpstr>Презентация PowerPoint</vt:lpstr>
      <vt:lpstr>Профессиональная задача «Видеть ученика»</vt:lpstr>
      <vt:lpstr>«Видеть ученика»</vt:lpstr>
      <vt:lpstr>«Видеть ученика»</vt:lpstr>
      <vt:lpstr>Что такое педагогическая рефлексия?</vt:lpstr>
      <vt:lpstr>Что такое педагогическая рефлексия?</vt:lpstr>
      <vt:lpstr>Что такое педагогическая рефлексия?</vt:lpstr>
      <vt:lpstr>Как педагогическая рефлексия используется при проведении сессий?</vt:lpstr>
      <vt:lpstr>Из заявки на присвоение РИП….     </vt:lpstr>
      <vt:lpstr>Рефлексивные сессии включают в себя два типа рефлексивных процессов:  </vt:lpstr>
      <vt:lpstr>           Основные методы рефлексии:  -ретроспекция – «смотрю назад»   - проспекция – «смотрю вперед»   - интроспекция – «смотрю внутрь»   </vt:lpstr>
      <vt:lpstr> «Почувствуй» </vt:lpstr>
      <vt:lpstr>«Почувствуй» </vt:lpstr>
      <vt:lpstr>«Вспомни»</vt:lpstr>
      <vt:lpstr>«Вспомни»</vt:lpstr>
      <vt:lpstr>Представь</vt:lpstr>
      <vt:lpstr>Модель комплексного применения педагогической рефлексии</vt:lpstr>
      <vt:lpstr>Как это работает на практике? </vt:lpstr>
      <vt:lpstr>Как это работает на практике? </vt:lpstr>
      <vt:lpstr>Как разработать рефлексивную сессию?</vt:lpstr>
      <vt:lpstr>Диагностическая школа</vt:lpstr>
      <vt:lpstr>Модель Колба</vt:lpstr>
      <vt:lpstr>Сочетание коучинга, тренингов и наставничества</vt:lpstr>
      <vt:lpstr>Структура рефлексивной сессии </vt:lpstr>
      <vt:lpstr>РАЗРАБОТАНЫ РЕФЛЕКСИВНЫЕ СЕССИИ</vt:lpstr>
      <vt:lpstr>Темы сессий повторяются по спирали</vt:lpstr>
      <vt:lpstr>А что впереди? Рефлексивная школа :) https://www.youtube.com/watch?v=PV8FqvvVkeA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iragutnik@mail.ru</cp:lastModifiedBy>
  <cp:revision>353</cp:revision>
  <cp:lastPrinted>2017-03-30T08:39:18Z</cp:lastPrinted>
  <dcterms:created xsi:type="dcterms:W3CDTF">2017-03-23T13:26:11Z</dcterms:created>
  <dcterms:modified xsi:type="dcterms:W3CDTF">2021-03-21T16:18:38Z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