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2" r:id="rId4"/>
    <p:sldId id="314" r:id="rId5"/>
    <p:sldId id="260" r:id="rId6"/>
    <p:sldId id="259" r:id="rId7"/>
    <p:sldId id="261" r:id="rId8"/>
    <p:sldId id="262" r:id="rId9"/>
    <p:sldId id="326" r:id="rId10"/>
    <p:sldId id="325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120" y="37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&#1076;&#1096;.&#1096;&#1082;&#1086;&#1083;&#1072;-197.&#1088;&#1092;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FxT1vZhMDQ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Диагностическая школа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 err="1"/>
              <a:t>Быстренкова</a:t>
            </a:r>
            <a:r>
              <a:rPr lang="ru-RU" dirty="0"/>
              <a:t> Ольга Сергеевна, учитель истории и обществознания ГБОУ школы №197</a:t>
            </a:r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9" name="Picture 2" descr="http://xn--d1a4b.xn---197-43d3dhx2g.xn--p1ai/images/domik.gif">
            <a:extLst>
              <a:ext uri="{FF2B5EF4-FFF2-40B4-BE49-F238E27FC236}">
                <a16:creationId xmlns:a16="http://schemas.microsoft.com/office/drawing/2014/main" id="{E59850DF-FB6D-4373-9F94-A11F270036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26" y="755937"/>
            <a:ext cx="2745487" cy="39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31C44-3DD4-418B-AB5A-94C338D0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Самоопределение</a:t>
            </a:r>
          </a:p>
        </p:txBody>
      </p:sp>
      <p:pic>
        <p:nvPicPr>
          <p:cNvPr id="4" name="Picture 2" descr="http://xn--d1a4b.xn---197-43d3dhx2g.xn--p1ai/images/samo1.jpg">
            <a:extLst>
              <a:ext uri="{FF2B5EF4-FFF2-40B4-BE49-F238E27FC236}">
                <a16:creationId xmlns:a16="http://schemas.microsoft.com/office/drawing/2014/main" id="{15709A0F-EA89-46D3-9838-67B6AAC50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45" y="1723618"/>
            <a:ext cx="2948400" cy="21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xn--d1a4b.xn---197-43d3dhx2g.xn--p1ai/images/dh2.jpg">
            <a:extLst>
              <a:ext uri="{FF2B5EF4-FFF2-40B4-BE49-F238E27FC236}">
                <a16:creationId xmlns:a16="http://schemas.microsoft.com/office/drawing/2014/main" id="{176D3969-29FB-4328-9A65-C76BEA62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708261"/>
            <a:ext cx="2948400" cy="21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66B0-52CF-4437-B318-FAE527B9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Диагностическая школа</a:t>
            </a:r>
          </a:p>
        </p:txBody>
      </p:sp>
      <p:pic>
        <p:nvPicPr>
          <p:cNvPr id="6" name="Picture 2" descr="http://xn--d1a4b.xn---197-43d3dhx2g.xn--p1ai/images/domik.gif">
            <a:extLst>
              <a:ext uri="{FF2B5EF4-FFF2-40B4-BE49-F238E27FC236}">
                <a16:creationId xmlns:a16="http://schemas.microsoft.com/office/drawing/2014/main" id="{D6561AEB-2E55-489E-9A12-18745203866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44" y="1186765"/>
            <a:ext cx="227171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532B~1\AppData\Local\Temp\IMG_2856-04-09-17-02-10.JPG">
            <a:extLst>
              <a:ext uri="{FF2B5EF4-FFF2-40B4-BE49-F238E27FC236}">
                <a16:creationId xmlns:a16="http://schemas.microsoft.com/office/drawing/2014/main" id="{261C93B6-2096-4DA1-BD2B-05F1F11F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72100" y="1244404"/>
            <a:ext cx="2574503" cy="2574503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CBC967-BB32-4051-ABC0-6AA42B3E6641}"/>
              </a:ext>
            </a:extLst>
          </p:cNvPr>
          <p:cNvSpPr/>
          <p:nvPr/>
        </p:nvSpPr>
        <p:spPr>
          <a:xfrm>
            <a:off x="5472100" y="3759882"/>
            <a:ext cx="272933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ru-RU" dirty="0">
                <a:hlinkClick r:id="rId4"/>
              </a:rPr>
              <a:t>дш.школа-197.рф/</a:t>
            </a:r>
            <a:endParaRPr lang="ru-RU" dirty="0"/>
          </a:p>
          <a:p>
            <a:endParaRPr lang="ru-RU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F45A3-8659-4A22-AA4D-0DFF59D81BE8}"/>
              </a:ext>
            </a:extLst>
          </p:cNvPr>
          <p:cNvSpPr txBox="1"/>
          <p:nvPr/>
        </p:nvSpPr>
        <p:spPr>
          <a:xfrm>
            <a:off x="1683544" y="4544907"/>
            <a:ext cx="788669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Свидетельство о государственной регистрации программы для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ЭВМ №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2018616542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CCC10DD9-1B8B-417D-A92E-A2D249CA0E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12528" r="16039" b="15392"/>
          <a:stretch/>
        </p:blipFill>
        <p:spPr bwMode="auto">
          <a:xfrm>
            <a:off x="1727684" y="1552492"/>
            <a:ext cx="301148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46AB6664-49A9-4F4A-8EB5-1C3F420C7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1311" r="16039" b="20992"/>
          <a:stretch/>
        </p:blipFill>
        <p:spPr bwMode="auto">
          <a:xfrm>
            <a:off x="5292080" y="1458255"/>
            <a:ext cx="3368024" cy="34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07A722-BCE0-4A93-B554-110D1CD9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37" y="96267"/>
            <a:ext cx="5539978" cy="13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52A9F6E6-B241-440D-A665-0D4F994B1F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10619" r="16331" b="17096"/>
          <a:stretch/>
        </p:blipFill>
        <p:spPr bwMode="auto">
          <a:xfrm>
            <a:off x="1952061" y="1550181"/>
            <a:ext cx="30638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1D0FD224-B528-4048-A554-C0D89CA9A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6200" r="16525" b="24524"/>
          <a:stretch>
            <a:fillRect/>
          </a:stretch>
        </p:blipFill>
        <p:spPr bwMode="auto">
          <a:xfrm>
            <a:off x="5660002" y="1548739"/>
            <a:ext cx="3154423" cy="33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84A08FC-987C-4545-A3F3-0ACCF285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87474"/>
            <a:ext cx="5539978" cy="13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66B0-52CF-4437-B318-FAE527B9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Диагностическая школа</a:t>
            </a:r>
          </a:p>
        </p:txBody>
      </p:sp>
      <p:pic>
        <p:nvPicPr>
          <p:cNvPr id="6" name="Picture 2" descr="http://xn--d1a4b.xn---197-43d3dhx2g.xn--p1ai/images/domik.gif">
            <a:extLst>
              <a:ext uri="{FF2B5EF4-FFF2-40B4-BE49-F238E27FC236}">
                <a16:creationId xmlns:a16="http://schemas.microsoft.com/office/drawing/2014/main" id="{D6561AEB-2E55-489E-9A12-18745203866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44" y="1186765"/>
            <a:ext cx="227171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льтимедиа в Интернете 4" title="“Диагностическая школа”">
            <a:hlinkClick r:id="" action="ppaction://media"/>
            <a:extLst>
              <a:ext uri="{FF2B5EF4-FFF2-40B4-BE49-F238E27FC236}">
                <a16:creationId xmlns:a16="http://schemas.microsoft.com/office/drawing/2014/main" id="{F0398080-D8FB-4B40-AA4D-AB2C326C81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39952" y="163564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3B03E5-610D-478D-B68C-3C12216A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12676</TotalTime>
  <Words>42</Words>
  <Application>Microsoft Office PowerPoint</Application>
  <PresentationFormat>Экран (16:9)</PresentationFormat>
  <Paragraphs>10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Диагностическая школа</vt:lpstr>
      <vt:lpstr>Самоопределение</vt:lpstr>
      <vt:lpstr>Диагностическая школа</vt:lpstr>
      <vt:lpstr>Презентация PowerPoint</vt:lpstr>
      <vt:lpstr>Презентация PowerPoint</vt:lpstr>
      <vt:lpstr>Диагностическая школа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322</cp:revision>
  <cp:lastPrinted>2017-03-30T08:39:18Z</cp:lastPrinted>
  <dcterms:created xsi:type="dcterms:W3CDTF">2017-03-23T13:26:11Z</dcterms:created>
  <dcterms:modified xsi:type="dcterms:W3CDTF">2022-06-20T10:30:41Z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