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60" r:id="rId4"/>
    <p:sldId id="272" r:id="rId5"/>
    <p:sldId id="273" r:id="rId6"/>
    <p:sldId id="274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8" r:id="rId19"/>
    <p:sldId id="276" r:id="rId20"/>
    <p:sldId id="277" r:id="rId21"/>
    <p:sldId id="270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1D2102-5BF3-4610-80A3-8326C5D2F7A2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0_1" csCatId="mainScheme" phldr="1"/>
      <dgm:spPr>
        <a:scene3d>
          <a:camera prst="orthographicFront">
            <a:rot lat="10800000" lon="10799999" rev="10799999"/>
          </a:camera>
          <a:lightRig rig="threePt" dir="t"/>
        </a:scene3d>
      </dgm:spPr>
      <dgm:t>
        <a:bodyPr/>
        <a:lstStyle/>
        <a:p>
          <a:endParaRPr lang="ru-RU"/>
        </a:p>
      </dgm:t>
    </dgm:pt>
    <dgm:pt modelId="{2D838609-876B-4CFE-B0C2-8F9AFD40D745}">
      <dgm:prSet phldrT="[Текст]"/>
      <dgm:spPr/>
      <dgm:t>
        <a:bodyPr/>
        <a:lstStyle/>
        <a:p>
          <a:r>
            <a: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Быть хорошим в глазах близких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764D3B-D741-4C5F-A4C7-8B5713CE6744}" type="parTrans" cxnId="{1E558527-0007-4A64-AB01-DBE77722E207}">
      <dgm:prSet/>
      <dgm:spPr/>
      <dgm:t>
        <a:bodyPr/>
        <a:lstStyle/>
        <a:p>
          <a:endParaRPr lang="ru-RU"/>
        </a:p>
      </dgm:t>
    </dgm:pt>
    <dgm:pt modelId="{E0EB6087-6E8B-4E64-A1DF-CCE66C3DDA33}" type="sibTrans" cxnId="{1E558527-0007-4A64-AB01-DBE77722E207}">
      <dgm:prSet/>
      <dgm:spPr/>
      <dgm:t>
        <a:bodyPr/>
        <a:lstStyle/>
        <a:p>
          <a:endParaRPr lang="ru-RU"/>
        </a:p>
      </dgm:t>
    </dgm:pt>
    <dgm:pt modelId="{E05785C9-F649-4AD6-85BD-3F7FC7623B7D}">
      <dgm:prSet phldrT="[Текст]"/>
      <dgm:spPr/>
      <dgm:t>
        <a:bodyPr/>
        <a:lstStyle/>
        <a:p>
          <a:r>
            <a: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Быть законо-послушным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BDE435-1051-493C-9F64-1F0CFFEEA42B}" type="parTrans" cxnId="{D0FF22F9-252D-4E35-8D5C-80A96E0C9C9A}">
      <dgm:prSet/>
      <dgm:spPr/>
      <dgm:t>
        <a:bodyPr/>
        <a:lstStyle/>
        <a:p>
          <a:endParaRPr lang="ru-RU"/>
        </a:p>
      </dgm:t>
    </dgm:pt>
    <dgm:pt modelId="{D780DF8A-96A2-488B-9A4D-FB197664FE47}" type="sibTrans" cxnId="{D0FF22F9-252D-4E35-8D5C-80A96E0C9C9A}">
      <dgm:prSet/>
      <dgm:spPr/>
      <dgm:t>
        <a:bodyPr/>
        <a:lstStyle/>
        <a:p>
          <a:endParaRPr lang="ru-RU"/>
        </a:p>
      </dgm:t>
    </dgm:pt>
    <dgm:pt modelId="{603F9DD3-721A-4465-AAD4-6A52FA784A11}">
      <dgm:prSet phldrT="[Текст]"/>
      <dgm:spPr/>
      <dgm:t>
        <a:bodyPr/>
        <a:lstStyle/>
        <a:p>
          <a:r>
            <a: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Поступать по совести</a:t>
          </a:r>
        </a:p>
      </dgm:t>
    </dgm:pt>
    <dgm:pt modelId="{AA31BAEA-16DB-4558-A197-9A6C756588FE}" type="parTrans" cxnId="{1A062873-97CA-4426-B70B-61BD86119489}">
      <dgm:prSet/>
      <dgm:spPr/>
      <dgm:t>
        <a:bodyPr/>
        <a:lstStyle/>
        <a:p>
          <a:endParaRPr lang="ru-RU"/>
        </a:p>
      </dgm:t>
    </dgm:pt>
    <dgm:pt modelId="{E3F43B0D-386F-4DA3-A7EC-D649682BE82B}" type="sibTrans" cxnId="{1A062873-97CA-4426-B70B-61BD86119489}">
      <dgm:prSet/>
      <dgm:spPr/>
      <dgm:t>
        <a:bodyPr/>
        <a:lstStyle/>
        <a:p>
          <a:endParaRPr lang="ru-RU"/>
        </a:p>
      </dgm:t>
    </dgm:pt>
    <dgm:pt modelId="{F5A24D20-912F-4A60-AFE0-F0A6681236A0}">
      <dgm:prSet/>
      <dgm:spPr/>
      <dgm:t>
        <a:bodyPr/>
        <a:lstStyle/>
        <a:p>
          <a:r>
            <a: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Приобрести выгоду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1C9BC0-9C7C-45B3-823E-ED2F10DF7894}" type="parTrans" cxnId="{4572D978-2BB4-435C-B5D1-327E7F47B4D6}">
      <dgm:prSet/>
      <dgm:spPr/>
      <dgm:t>
        <a:bodyPr/>
        <a:lstStyle/>
        <a:p>
          <a:endParaRPr lang="ru-RU"/>
        </a:p>
      </dgm:t>
    </dgm:pt>
    <dgm:pt modelId="{1D9A06B9-804C-4AD1-A1D0-418E5FE423F4}" type="sibTrans" cxnId="{4572D978-2BB4-435C-B5D1-327E7F47B4D6}">
      <dgm:prSet/>
      <dgm:spPr/>
      <dgm:t>
        <a:bodyPr/>
        <a:lstStyle/>
        <a:p>
          <a:endParaRPr lang="ru-RU"/>
        </a:p>
      </dgm:t>
    </dgm:pt>
    <dgm:pt modelId="{884037F1-05B7-4963-BFF8-6AB28E12AC34}">
      <dgm:prSet/>
      <dgm:spPr/>
      <dgm:t>
        <a:bodyPr/>
        <a:lstStyle/>
        <a:p>
          <a:r>
            <a: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Избежать наказания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9BB987-9EE3-49C2-9E5B-33629523235B}" type="parTrans" cxnId="{F64CB885-E29E-492E-91BE-D6C4BCE0DAB9}">
      <dgm:prSet/>
      <dgm:spPr/>
      <dgm:t>
        <a:bodyPr/>
        <a:lstStyle/>
        <a:p>
          <a:endParaRPr lang="ru-RU"/>
        </a:p>
      </dgm:t>
    </dgm:pt>
    <dgm:pt modelId="{0FD360BD-28F1-493C-BB5C-8402ACB7E698}" type="sibTrans" cxnId="{F64CB885-E29E-492E-91BE-D6C4BCE0DAB9}">
      <dgm:prSet/>
      <dgm:spPr/>
      <dgm:t>
        <a:bodyPr/>
        <a:lstStyle/>
        <a:p>
          <a:endParaRPr lang="ru-RU"/>
        </a:p>
      </dgm:t>
    </dgm:pt>
    <dgm:pt modelId="{C031A936-10CD-4A0E-A29F-D75208DA6E01}" type="pres">
      <dgm:prSet presAssocID="{B11D2102-5BF3-4610-80A3-8326C5D2F7A2}" presName="rootnode" presStyleCnt="0">
        <dgm:presLayoutVars>
          <dgm:chMax/>
          <dgm:chPref/>
          <dgm:dir/>
          <dgm:animLvl val="lvl"/>
        </dgm:presLayoutVars>
      </dgm:prSet>
      <dgm:spPr/>
    </dgm:pt>
    <dgm:pt modelId="{57F43BBA-EA20-442E-8EE7-4F58DFFB5DA5}" type="pres">
      <dgm:prSet presAssocID="{884037F1-05B7-4963-BFF8-6AB28E12AC34}" presName="composite" presStyleCnt="0"/>
      <dgm:spPr/>
    </dgm:pt>
    <dgm:pt modelId="{FCA1D628-7AAE-48EA-8555-E7ACB396B8AF}" type="pres">
      <dgm:prSet presAssocID="{884037F1-05B7-4963-BFF8-6AB28E12AC34}" presName="bentUpArrow1" presStyleLbl="alignImgPlace1" presStyleIdx="0" presStyleCnt="4" custLinFactY="100000" custLinFactNeighborX="-36703" custLinFactNeighborY="163703"/>
      <dgm:spPr/>
    </dgm:pt>
    <dgm:pt modelId="{1ADE6A60-598F-40A7-990D-64A54FEB6626}" type="pres">
      <dgm:prSet presAssocID="{884037F1-05B7-4963-BFF8-6AB28E12AC34}" presName="ParentText" presStyleLbl="node1" presStyleIdx="0" presStyleCnt="5" custLinFactY="200000" custLinFactNeighborX="-14673" custLinFactNeighborY="237645">
        <dgm:presLayoutVars>
          <dgm:chMax val="1"/>
          <dgm:chPref val="1"/>
          <dgm:bulletEnabled val="1"/>
        </dgm:presLayoutVars>
      </dgm:prSet>
      <dgm:spPr/>
    </dgm:pt>
    <dgm:pt modelId="{7B52CEE4-026A-4223-831E-1EB4D2126D2F}" type="pres">
      <dgm:prSet presAssocID="{884037F1-05B7-4963-BFF8-6AB28E12AC34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9D7FDBBD-14CB-4FCA-8601-7FA051CB94AC}" type="pres">
      <dgm:prSet presAssocID="{0FD360BD-28F1-493C-BB5C-8402ACB7E698}" presName="sibTrans" presStyleCnt="0"/>
      <dgm:spPr/>
    </dgm:pt>
    <dgm:pt modelId="{C046F0C4-0BB4-4D85-975E-ECC282851E98}" type="pres">
      <dgm:prSet presAssocID="{F5A24D20-912F-4A60-AFE0-F0A6681236A0}" presName="composite" presStyleCnt="0"/>
      <dgm:spPr/>
    </dgm:pt>
    <dgm:pt modelId="{E214C2B1-6810-4EEE-AE3A-A5CD1E18A27C}" type="pres">
      <dgm:prSet presAssocID="{F5A24D20-912F-4A60-AFE0-F0A6681236A0}" presName="bentUpArrow1" presStyleLbl="alignImgPlace1" presStyleIdx="1" presStyleCnt="4"/>
      <dgm:spPr/>
    </dgm:pt>
    <dgm:pt modelId="{14090FC6-D95D-49BC-81EC-686AD3B437A3}" type="pres">
      <dgm:prSet presAssocID="{F5A24D20-912F-4A60-AFE0-F0A6681236A0}" presName="ParentText" presStyleLbl="node1" presStyleIdx="1" presStyleCnt="5" custLinFactY="100000" custLinFactNeighborX="-22821" custLinFactNeighborY="104867">
        <dgm:presLayoutVars>
          <dgm:chMax val="1"/>
          <dgm:chPref val="1"/>
          <dgm:bulletEnabled val="1"/>
        </dgm:presLayoutVars>
      </dgm:prSet>
      <dgm:spPr/>
    </dgm:pt>
    <dgm:pt modelId="{DB2D9902-5946-4702-BD36-C49E0F0869DF}" type="pres">
      <dgm:prSet presAssocID="{F5A24D20-912F-4A60-AFE0-F0A6681236A0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F6399EB2-3F66-429E-99D9-765D2C89F4E7}" type="pres">
      <dgm:prSet presAssocID="{1D9A06B9-804C-4AD1-A1D0-418E5FE423F4}" presName="sibTrans" presStyleCnt="0"/>
      <dgm:spPr/>
    </dgm:pt>
    <dgm:pt modelId="{7DB84BEF-D6C6-4C92-A77C-428B69A6D1DB}" type="pres">
      <dgm:prSet presAssocID="{2D838609-876B-4CFE-B0C2-8F9AFD40D745}" presName="composite" presStyleCnt="0"/>
      <dgm:spPr/>
    </dgm:pt>
    <dgm:pt modelId="{14754057-605A-466E-B47F-FB4B2947448A}" type="pres">
      <dgm:prSet presAssocID="{2D838609-876B-4CFE-B0C2-8F9AFD40D745}" presName="bentUpArrow1" presStyleLbl="alignImgPlace1" presStyleIdx="2" presStyleCnt="4" custLinFactY="-100000" custLinFactNeighborX="16106" custLinFactNeighborY="-140058"/>
      <dgm:spPr/>
    </dgm:pt>
    <dgm:pt modelId="{E4EB986B-79FF-4325-9FD9-DEE5F0389BB0}" type="pres">
      <dgm:prSet presAssocID="{2D838609-876B-4CFE-B0C2-8F9AFD40D745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DB8D6417-BF96-4F69-95D3-7EE64B41D2D8}" type="pres">
      <dgm:prSet presAssocID="{2D838609-876B-4CFE-B0C2-8F9AFD40D745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0514AE5E-0991-4A5B-99F7-9B8BE706A6CA}" type="pres">
      <dgm:prSet presAssocID="{E0EB6087-6E8B-4E64-A1DF-CCE66C3DDA33}" presName="sibTrans" presStyleCnt="0"/>
      <dgm:spPr/>
    </dgm:pt>
    <dgm:pt modelId="{2D9AA681-8300-4261-8010-A104B52FC1A1}" type="pres">
      <dgm:prSet presAssocID="{E05785C9-F649-4AD6-85BD-3F7FC7623B7D}" presName="composite" presStyleCnt="0"/>
      <dgm:spPr/>
    </dgm:pt>
    <dgm:pt modelId="{66285777-3F85-4A72-AA6A-C67BABDAE65B}" type="pres">
      <dgm:prSet presAssocID="{E05785C9-F649-4AD6-85BD-3F7FC7623B7D}" presName="bentUpArrow1" presStyleLbl="alignImgPlace1" presStyleIdx="3" presStyleCnt="4" custLinFactY="-200000" custLinFactNeighborX="35738" custLinFactNeighborY="-295793"/>
      <dgm:spPr/>
    </dgm:pt>
    <dgm:pt modelId="{CA5252DC-C406-4154-834D-0617A4264044}" type="pres">
      <dgm:prSet presAssocID="{E05785C9-F649-4AD6-85BD-3F7FC7623B7D}" presName="ParentText" presStyleLbl="node1" presStyleIdx="3" presStyleCnt="5" custLinFactY="-100000" custLinFactNeighborX="17473" custLinFactNeighborY="-116109">
        <dgm:presLayoutVars>
          <dgm:chMax val="1"/>
          <dgm:chPref val="1"/>
          <dgm:bulletEnabled val="1"/>
        </dgm:presLayoutVars>
      </dgm:prSet>
      <dgm:spPr/>
    </dgm:pt>
    <dgm:pt modelId="{0B81AE9B-7AFC-4FB6-9F0E-DA4DA30B26B3}" type="pres">
      <dgm:prSet presAssocID="{E05785C9-F649-4AD6-85BD-3F7FC7623B7D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8F4D6377-6F67-4300-BCF3-0D66D61A4D8C}" type="pres">
      <dgm:prSet presAssocID="{D780DF8A-96A2-488B-9A4D-FB197664FE47}" presName="sibTrans" presStyleCnt="0"/>
      <dgm:spPr/>
    </dgm:pt>
    <dgm:pt modelId="{B68732C2-C2B7-4A28-8663-EC506B359CA2}" type="pres">
      <dgm:prSet presAssocID="{603F9DD3-721A-4465-AAD4-6A52FA784A11}" presName="composite" presStyleCnt="0"/>
      <dgm:spPr/>
    </dgm:pt>
    <dgm:pt modelId="{DEBDF19B-DAD6-4411-837E-AC7026FCD389}" type="pres">
      <dgm:prSet presAssocID="{603F9DD3-721A-4465-AAD4-6A52FA784A11}" presName="ParentText" presStyleLbl="node1" presStyleIdx="4" presStyleCnt="5" custLinFactY="-200000" custLinFactNeighborX="26170" custLinFactNeighborY="-246228">
        <dgm:presLayoutVars>
          <dgm:chMax val="1"/>
          <dgm:chPref val="1"/>
          <dgm:bulletEnabled val="1"/>
        </dgm:presLayoutVars>
      </dgm:prSet>
      <dgm:spPr/>
    </dgm:pt>
  </dgm:ptLst>
  <dgm:cxnLst>
    <dgm:cxn modelId="{A8A0F502-8E9F-48AB-B2BA-D4ABE72BF54D}" type="presOf" srcId="{F5A24D20-912F-4A60-AFE0-F0A6681236A0}" destId="{14090FC6-D95D-49BC-81EC-686AD3B437A3}" srcOrd="0" destOrd="0" presId="urn:microsoft.com/office/officeart/2005/8/layout/StepDownProcess"/>
    <dgm:cxn modelId="{1E558527-0007-4A64-AB01-DBE77722E207}" srcId="{B11D2102-5BF3-4610-80A3-8326C5D2F7A2}" destId="{2D838609-876B-4CFE-B0C2-8F9AFD40D745}" srcOrd="2" destOrd="0" parTransId="{31764D3B-D741-4C5F-A4C7-8B5713CE6744}" sibTransId="{E0EB6087-6E8B-4E64-A1DF-CCE66C3DDA33}"/>
    <dgm:cxn modelId="{A6024D6F-E15E-4539-BBFF-6C93B3A96A63}" type="presOf" srcId="{E05785C9-F649-4AD6-85BD-3F7FC7623B7D}" destId="{CA5252DC-C406-4154-834D-0617A4264044}" srcOrd="0" destOrd="0" presId="urn:microsoft.com/office/officeart/2005/8/layout/StepDownProcess"/>
    <dgm:cxn modelId="{904AEB52-2A1D-47E5-B068-B640202B03A8}" type="presOf" srcId="{B11D2102-5BF3-4610-80A3-8326C5D2F7A2}" destId="{C031A936-10CD-4A0E-A29F-D75208DA6E01}" srcOrd="0" destOrd="0" presId="urn:microsoft.com/office/officeart/2005/8/layout/StepDownProcess"/>
    <dgm:cxn modelId="{1A062873-97CA-4426-B70B-61BD86119489}" srcId="{B11D2102-5BF3-4610-80A3-8326C5D2F7A2}" destId="{603F9DD3-721A-4465-AAD4-6A52FA784A11}" srcOrd="4" destOrd="0" parTransId="{AA31BAEA-16DB-4558-A197-9A6C756588FE}" sibTransId="{E3F43B0D-386F-4DA3-A7EC-D649682BE82B}"/>
    <dgm:cxn modelId="{A3A68D76-BCC3-4905-9FF8-F21A27D0B7BB}" type="presOf" srcId="{884037F1-05B7-4963-BFF8-6AB28E12AC34}" destId="{1ADE6A60-598F-40A7-990D-64A54FEB6626}" srcOrd="0" destOrd="0" presId="urn:microsoft.com/office/officeart/2005/8/layout/StepDownProcess"/>
    <dgm:cxn modelId="{4572D978-2BB4-435C-B5D1-327E7F47B4D6}" srcId="{B11D2102-5BF3-4610-80A3-8326C5D2F7A2}" destId="{F5A24D20-912F-4A60-AFE0-F0A6681236A0}" srcOrd="1" destOrd="0" parTransId="{871C9BC0-9C7C-45B3-823E-ED2F10DF7894}" sibTransId="{1D9A06B9-804C-4AD1-A1D0-418E5FE423F4}"/>
    <dgm:cxn modelId="{F64CB885-E29E-492E-91BE-D6C4BCE0DAB9}" srcId="{B11D2102-5BF3-4610-80A3-8326C5D2F7A2}" destId="{884037F1-05B7-4963-BFF8-6AB28E12AC34}" srcOrd="0" destOrd="0" parTransId="{BF9BB987-9EE3-49C2-9E5B-33629523235B}" sibTransId="{0FD360BD-28F1-493C-BB5C-8402ACB7E698}"/>
    <dgm:cxn modelId="{70011D8A-8315-4A47-A636-879610ABC35E}" type="presOf" srcId="{2D838609-876B-4CFE-B0C2-8F9AFD40D745}" destId="{E4EB986B-79FF-4325-9FD9-DEE5F0389BB0}" srcOrd="0" destOrd="0" presId="urn:microsoft.com/office/officeart/2005/8/layout/StepDownProcess"/>
    <dgm:cxn modelId="{9794F2C1-9C67-432E-A499-762FFA674834}" type="presOf" srcId="{603F9DD3-721A-4465-AAD4-6A52FA784A11}" destId="{DEBDF19B-DAD6-4411-837E-AC7026FCD389}" srcOrd="0" destOrd="0" presId="urn:microsoft.com/office/officeart/2005/8/layout/StepDownProcess"/>
    <dgm:cxn modelId="{D0FF22F9-252D-4E35-8D5C-80A96E0C9C9A}" srcId="{B11D2102-5BF3-4610-80A3-8326C5D2F7A2}" destId="{E05785C9-F649-4AD6-85BD-3F7FC7623B7D}" srcOrd="3" destOrd="0" parTransId="{FCBDE435-1051-493C-9F64-1F0CFFEEA42B}" sibTransId="{D780DF8A-96A2-488B-9A4D-FB197664FE47}"/>
    <dgm:cxn modelId="{7F4028EE-7E54-407B-94B3-ED803F464F8D}" type="presParOf" srcId="{C031A936-10CD-4A0E-A29F-D75208DA6E01}" destId="{57F43BBA-EA20-442E-8EE7-4F58DFFB5DA5}" srcOrd="0" destOrd="0" presId="urn:microsoft.com/office/officeart/2005/8/layout/StepDownProcess"/>
    <dgm:cxn modelId="{289B3618-923E-4BD4-8308-3DD7B0C2DFEB}" type="presParOf" srcId="{57F43BBA-EA20-442E-8EE7-4F58DFFB5DA5}" destId="{FCA1D628-7AAE-48EA-8555-E7ACB396B8AF}" srcOrd="0" destOrd="0" presId="urn:microsoft.com/office/officeart/2005/8/layout/StepDownProcess"/>
    <dgm:cxn modelId="{381255DB-976C-4502-B34C-4CBECB7EDF6C}" type="presParOf" srcId="{57F43BBA-EA20-442E-8EE7-4F58DFFB5DA5}" destId="{1ADE6A60-598F-40A7-990D-64A54FEB6626}" srcOrd="1" destOrd="0" presId="urn:microsoft.com/office/officeart/2005/8/layout/StepDownProcess"/>
    <dgm:cxn modelId="{0F22A559-713C-4528-B16B-8405F8FC2180}" type="presParOf" srcId="{57F43BBA-EA20-442E-8EE7-4F58DFFB5DA5}" destId="{7B52CEE4-026A-4223-831E-1EB4D2126D2F}" srcOrd="2" destOrd="0" presId="urn:microsoft.com/office/officeart/2005/8/layout/StepDownProcess"/>
    <dgm:cxn modelId="{B7644728-943D-4C4B-8385-9779A3432C91}" type="presParOf" srcId="{C031A936-10CD-4A0E-A29F-D75208DA6E01}" destId="{9D7FDBBD-14CB-4FCA-8601-7FA051CB94AC}" srcOrd="1" destOrd="0" presId="urn:microsoft.com/office/officeart/2005/8/layout/StepDownProcess"/>
    <dgm:cxn modelId="{B408EF8B-A480-4348-A9E3-048D0C75FA4E}" type="presParOf" srcId="{C031A936-10CD-4A0E-A29F-D75208DA6E01}" destId="{C046F0C4-0BB4-4D85-975E-ECC282851E98}" srcOrd="2" destOrd="0" presId="urn:microsoft.com/office/officeart/2005/8/layout/StepDownProcess"/>
    <dgm:cxn modelId="{9FA62309-42EE-40F0-A494-258AEDF5F85D}" type="presParOf" srcId="{C046F0C4-0BB4-4D85-975E-ECC282851E98}" destId="{E214C2B1-6810-4EEE-AE3A-A5CD1E18A27C}" srcOrd="0" destOrd="0" presId="urn:microsoft.com/office/officeart/2005/8/layout/StepDownProcess"/>
    <dgm:cxn modelId="{39CF3B20-3B6F-44F7-A87A-51DFAC535B91}" type="presParOf" srcId="{C046F0C4-0BB4-4D85-975E-ECC282851E98}" destId="{14090FC6-D95D-49BC-81EC-686AD3B437A3}" srcOrd="1" destOrd="0" presId="urn:microsoft.com/office/officeart/2005/8/layout/StepDownProcess"/>
    <dgm:cxn modelId="{80509B2A-5A47-45E7-B998-356292FC25D7}" type="presParOf" srcId="{C046F0C4-0BB4-4D85-975E-ECC282851E98}" destId="{DB2D9902-5946-4702-BD36-C49E0F0869DF}" srcOrd="2" destOrd="0" presId="urn:microsoft.com/office/officeart/2005/8/layout/StepDownProcess"/>
    <dgm:cxn modelId="{44FF2255-0161-4DA4-AC16-AD2536A62FC1}" type="presParOf" srcId="{C031A936-10CD-4A0E-A29F-D75208DA6E01}" destId="{F6399EB2-3F66-429E-99D9-765D2C89F4E7}" srcOrd="3" destOrd="0" presId="urn:microsoft.com/office/officeart/2005/8/layout/StepDownProcess"/>
    <dgm:cxn modelId="{4811552F-59FA-4B76-9FF5-448D6534C9E0}" type="presParOf" srcId="{C031A936-10CD-4A0E-A29F-D75208DA6E01}" destId="{7DB84BEF-D6C6-4C92-A77C-428B69A6D1DB}" srcOrd="4" destOrd="0" presId="urn:microsoft.com/office/officeart/2005/8/layout/StepDownProcess"/>
    <dgm:cxn modelId="{0768A367-5E66-492E-9939-05718A971082}" type="presParOf" srcId="{7DB84BEF-D6C6-4C92-A77C-428B69A6D1DB}" destId="{14754057-605A-466E-B47F-FB4B2947448A}" srcOrd="0" destOrd="0" presId="urn:microsoft.com/office/officeart/2005/8/layout/StepDownProcess"/>
    <dgm:cxn modelId="{F6EC91A7-4576-4076-9F71-52BFCEDBBE0E}" type="presParOf" srcId="{7DB84BEF-D6C6-4C92-A77C-428B69A6D1DB}" destId="{E4EB986B-79FF-4325-9FD9-DEE5F0389BB0}" srcOrd="1" destOrd="0" presId="urn:microsoft.com/office/officeart/2005/8/layout/StepDownProcess"/>
    <dgm:cxn modelId="{32286CE6-E676-4FB1-B3EF-20D07C5801BB}" type="presParOf" srcId="{7DB84BEF-D6C6-4C92-A77C-428B69A6D1DB}" destId="{DB8D6417-BF96-4F69-95D3-7EE64B41D2D8}" srcOrd="2" destOrd="0" presId="urn:microsoft.com/office/officeart/2005/8/layout/StepDownProcess"/>
    <dgm:cxn modelId="{3B400DCA-B41F-4097-8DA0-7A366C6664B8}" type="presParOf" srcId="{C031A936-10CD-4A0E-A29F-D75208DA6E01}" destId="{0514AE5E-0991-4A5B-99F7-9B8BE706A6CA}" srcOrd="5" destOrd="0" presId="urn:microsoft.com/office/officeart/2005/8/layout/StepDownProcess"/>
    <dgm:cxn modelId="{C429B075-9634-4A3E-992B-48796FF1716C}" type="presParOf" srcId="{C031A936-10CD-4A0E-A29F-D75208DA6E01}" destId="{2D9AA681-8300-4261-8010-A104B52FC1A1}" srcOrd="6" destOrd="0" presId="urn:microsoft.com/office/officeart/2005/8/layout/StepDownProcess"/>
    <dgm:cxn modelId="{EDE31F26-676A-4FCD-8DBD-0E02551AA230}" type="presParOf" srcId="{2D9AA681-8300-4261-8010-A104B52FC1A1}" destId="{66285777-3F85-4A72-AA6A-C67BABDAE65B}" srcOrd="0" destOrd="0" presId="urn:microsoft.com/office/officeart/2005/8/layout/StepDownProcess"/>
    <dgm:cxn modelId="{F348ED6F-A2ED-445A-AC25-F4A3AD7F1450}" type="presParOf" srcId="{2D9AA681-8300-4261-8010-A104B52FC1A1}" destId="{CA5252DC-C406-4154-834D-0617A4264044}" srcOrd="1" destOrd="0" presId="urn:microsoft.com/office/officeart/2005/8/layout/StepDownProcess"/>
    <dgm:cxn modelId="{22AECD4B-8A08-417A-A39F-88CA9C9F3E15}" type="presParOf" srcId="{2D9AA681-8300-4261-8010-A104B52FC1A1}" destId="{0B81AE9B-7AFC-4FB6-9F0E-DA4DA30B26B3}" srcOrd="2" destOrd="0" presId="urn:microsoft.com/office/officeart/2005/8/layout/StepDownProcess"/>
    <dgm:cxn modelId="{8939E252-7F1E-44EB-B5F7-E297B1E22F89}" type="presParOf" srcId="{C031A936-10CD-4A0E-A29F-D75208DA6E01}" destId="{8F4D6377-6F67-4300-BCF3-0D66D61A4D8C}" srcOrd="7" destOrd="0" presId="urn:microsoft.com/office/officeart/2005/8/layout/StepDownProcess"/>
    <dgm:cxn modelId="{3EBE8E3D-2F9D-4413-8596-64C0AB9ED0ED}" type="presParOf" srcId="{C031A936-10CD-4A0E-A29F-D75208DA6E01}" destId="{B68732C2-C2B7-4A28-8663-EC506B359CA2}" srcOrd="8" destOrd="0" presId="urn:microsoft.com/office/officeart/2005/8/layout/StepDownProcess"/>
    <dgm:cxn modelId="{6C2AAEDF-EAF4-40B0-A52B-FB1A49E37D08}" type="presParOf" srcId="{B68732C2-C2B7-4A28-8663-EC506B359CA2}" destId="{DEBDF19B-DAD6-4411-837E-AC7026FCD38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A1D628-7AAE-48EA-8555-E7ACB396B8AF}">
      <dsp:nvSpPr>
        <dsp:cNvPr id="0" name=""/>
        <dsp:cNvSpPr/>
      </dsp:nvSpPr>
      <dsp:spPr>
        <a:xfrm rot="5400000">
          <a:off x="1859527" y="2591599"/>
          <a:ext cx="684507" cy="77928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DE6A60-598F-40A7-990D-64A54FEB6626}">
      <dsp:nvSpPr>
        <dsp:cNvPr id="0" name=""/>
        <dsp:cNvSpPr/>
      </dsp:nvSpPr>
      <dsp:spPr>
        <a:xfrm>
          <a:off x="1795118" y="3557690"/>
          <a:ext cx="1152307" cy="806577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10800000" lon="10799999" rev="10799999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Избежать наказания</a:t>
          </a:r>
          <a:endParaRPr lang="ru-RU" sz="1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34499" y="3597071"/>
        <a:ext cx="1073545" cy="727815"/>
      </dsp:txXfrm>
    </dsp:sp>
    <dsp:sp modelId="{7B52CEE4-026A-4223-831E-1EB4D2126D2F}">
      <dsp:nvSpPr>
        <dsp:cNvPr id="0" name=""/>
        <dsp:cNvSpPr/>
      </dsp:nvSpPr>
      <dsp:spPr>
        <a:xfrm>
          <a:off x="3116504" y="104667"/>
          <a:ext cx="838078" cy="651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14C2B1-6810-4EEE-AE3A-A5CD1E18A27C}">
      <dsp:nvSpPr>
        <dsp:cNvPr id="0" name=""/>
        <dsp:cNvSpPr/>
      </dsp:nvSpPr>
      <dsp:spPr>
        <a:xfrm rot="5400000">
          <a:off x="3100935" y="1692585"/>
          <a:ext cx="684507" cy="77928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090FC6-D95D-49BC-81EC-686AD3B437A3}">
      <dsp:nvSpPr>
        <dsp:cNvPr id="0" name=""/>
        <dsp:cNvSpPr/>
      </dsp:nvSpPr>
      <dsp:spPr>
        <a:xfrm>
          <a:off x="2656614" y="2586207"/>
          <a:ext cx="1152307" cy="806577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10800000" lon="10799999" rev="10799999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Приобрести выгоду</a:t>
          </a:r>
          <a:endParaRPr lang="ru-RU" sz="1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95995" y="2625588"/>
        <a:ext cx="1073545" cy="727815"/>
      </dsp:txXfrm>
    </dsp:sp>
    <dsp:sp modelId="{DB2D9902-5946-4702-BD36-C49E0F0869DF}">
      <dsp:nvSpPr>
        <dsp:cNvPr id="0" name=""/>
        <dsp:cNvSpPr/>
      </dsp:nvSpPr>
      <dsp:spPr>
        <a:xfrm>
          <a:off x="4071889" y="1010720"/>
          <a:ext cx="838078" cy="651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754057-605A-466E-B47F-FB4B2947448A}">
      <dsp:nvSpPr>
        <dsp:cNvPr id="0" name=""/>
        <dsp:cNvSpPr/>
      </dsp:nvSpPr>
      <dsp:spPr>
        <a:xfrm rot="5400000">
          <a:off x="4181832" y="955423"/>
          <a:ext cx="684507" cy="77928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EB986B-79FF-4325-9FD9-DEE5F0389BB0}">
      <dsp:nvSpPr>
        <dsp:cNvPr id="0" name=""/>
        <dsp:cNvSpPr/>
      </dsp:nvSpPr>
      <dsp:spPr>
        <a:xfrm>
          <a:off x="3874967" y="1839848"/>
          <a:ext cx="1152307" cy="806577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10800000" lon="10799999" rev="10799999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Быть хорошим в глазах близких</a:t>
          </a:r>
          <a:endParaRPr lang="ru-RU" sz="1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14348" y="1879229"/>
        <a:ext cx="1073545" cy="727815"/>
      </dsp:txXfrm>
    </dsp:sp>
    <dsp:sp modelId="{DB8D6417-BF96-4F69-95D3-7EE64B41D2D8}">
      <dsp:nvSpPr>
        <dsp:cNvPr id="0" name=""/>
        <dsp:cNvSpPr/>
      </dsp:nvSpPr>
      <dsp:spPr>
        <a:xfrm>
          <a:off x="5027275" y="1916774"/>
          <a:ext cx="838078" cy="651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285777-3F85-4A72-AA6A-C67BABDAE65B}">
      <dsp:nvSpPr>
        <dsp:cNvPr id="0" name=""/>
        <dsp:cNvSpPr/>
      </dsp:nvSpPr>
      <dsp:spPr>
        <a:xfrm rot="5400000">
          <a:off x="5290207" y="110951"/>
          <a:ext cx="684507" cy="77928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5252DC-C406-4154-834D-0617A4264044}">
      <dsp:nvSpPr>
        <dsp:cNvPr id="0" name=""/>
        <dsp:cNvSpPr/>
      </dsp:nvSpPr>
      <dsp:spPr>
        <a:xfrm>
          <a:off x="5031695" y="1002814"/>
          <a:ext cx="1152307" cy="806577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10800000" lon="10799999" rev="10799999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Быть законо-послушным</a:t>
          </a:r>
          <a:endParaRPr lang="ru-RU" sz="1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71076" y="1042195"/>
        <a:ext cx="1073545" cy="727815"/>
      </dsp:txXfrm>
    </dsp:sp>
    <dsp:sp modelId="{0B81AE9B-7AFC-4FB6-9F0E-DA4DA30B26B3}">
      <dsp:nvSpPr>
        <dsp:cNvPr id="0" name=""/>
        <dsp:cNvSpPr/>
      </dsp:nvSpPr>
      <dsp:spPr>
        <a:xfrm>
          <a:off x="5982660" y="2822827"/>
          <a:ext cx="838078" cy="651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BDF19B-DAD6-4411-837E-AC7026FCD389}">
      <dsp:nvSpPr>
        <dsp:cNvPr id="0" name=""/>
        <dsp:cNvSpPr/>
      </dsp:nvSpPr>
      <dsp:spPr>
        <a:xfrm>
          <a:off x="6087297" y="52778"/>
          <a:ext cx="1152307" cy="806577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10800000" lon="10799999" rev="10799999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Поступать по совести</a:t>
          </a:r>
        </a:p>
      </dsp:txBody>
      <dsp:txXfrm>
        <a:off x="6126678" y="92159"/>
        <a:ext cx="1073545" cy="727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47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15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55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884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974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288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703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329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298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914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5/22/2021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7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&#1076;&#1096;.&#1096;&#1082;&#1086;&#1083;&#1072;-197.&#1088;&#1092;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8">
            <a:extLst>
              <a:ext uri="{FF2B5EF4-FFF2-40B4-BE49-F238E27FC236}">
                <a16:creationId xmlns:a16="http://schemas.microsoft.com/office/drawing/2014/main" id="{CE3C5560-7A9C-489F-9148-18C5E1D0F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5AACA-03E9-4546-A18A-599646515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8043" y="1736193"/>
            <a:ext cx="5646883" cy="2838938"/>
          </a:xfrm>
        </p:spPr>
        <p:txBody>
          <a:bodyPr>
            <a:noAutofit/>
          </a:bodyPr>
          <a:lstStyle/>
          <a:p>
            <a:r>
              <a:rPr lang="ru-RU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Методики педагогической диагностики как инструмент индивидуализации образования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13607CD-FE97-4AD0-A79D-F273D5CC4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8042" y="4989131"/>
            <a:ext cx="5739815" cy="1198120"/>
          </a:xfrm>
        </p:spPr>
        <p:txBody>
          <a:bodyPr>
            <a:normAutofit fontScale="70000" lnSpcReduction="20000"/>
          </a:bodyPr>
          <a:lstStyle/>
          <a:p>
            <a:r>
              <a:rPr lang="ru-RU" sz="2000" dirty="0" err="1"/>
              <a:t>Гембель</a:t>
            </a:r>
            <a:r>
              <a:rPr lang="ru-RU" sz="2000" dirty="0"/>
              <a:t> Т.П., директор ГБОУ школа №197, учитель химии высшей квалификационной категории</a:t>
            </a:r>
          </a:p>
          <a:p>
            <a:r>
              <a:rPr lang="ru-RU" sz="2000" dirty="0"/>
              <a:t>Дмитриева Ю.И., заместитель директора по инновационной деятельности, учитель русского языка и литературы высшей квалификационной категории ГБОУ школа №197</a:t>
            </a:r>
          </a:p>
        </p:txBody>
      </p:sp>
      <p:sp>
        <p:nvSpPr>
          <p:cNvPr id="25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236" y="1606411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014" y="183570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696" y="2060130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8" name="Straight Connector 16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50520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phic 18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836425" y="5436655"/>
            <a:ext cx="151536" cy="151536"/>
          </a:xfrm>
          <a:prstGeom prst="rect">
            <a:avLst/>
          </a:prstGeom>
        </p:spPr>
      </p:pic>
      <p:pic>
        <p:nvPicPr>
          <p:cNvPr id="30" name="Graphic 20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245175" y="5896734"/>
            <a:ext cx="108625" cy="10862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0554288" y="6038004"/>
            <a:ext cx="95759" cy="95759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B9E7187-4A4B-496C-8CF2-91F533F70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868" y="713249"/>
            <a:ext cx="4713436" cy="471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618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7F859B-2EA5-43A6-8001-77DD0DAE3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Рефлексивная школа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4C8496B-67D6-48D4-80F1-4CCDD12130E7}"/>
              </a:ext>
            </a:extLst>
          </p:cNvPr>
          <p:cNvSpPr txBox="1">
            <a:spLocks/>
          </p:cNvSpPr>
          <p:nvPr/>
        </p:nvSpPr>
        <p:spPr>
          <a:xfrm>
            <a:off x="838200" y="5343525"/>
            <a:ext cx="11442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Это сайт с конструктором рефлексивных методик для создания рефлексивных сессий</a:t>
            </a:r>
          </a:p>
          <a:p>
            <a:pPr algn="ctr"/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82F4D65-ED47-47ED-80B3-917A835EF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268" y="1262782"/>
            <a:ext cx="3893932" cy="389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947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554231-725A-4397-BACE-8BDA8C5DF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Рефлексивная сессия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BDDB9F-0F87-4587-9441-67824BA57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07" b="27408"/>
          <a:stretch/>
        </p:blipFill>
        <p:spPr>
          <a:xfrm>
            <a:off x="1974850" y="1816100"/>
            <a:ext cx="85725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83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B5D84C-35D8-4EE6-BA8C-70F04993E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Рефлексивная сессия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F76817B-4A27-4D4E-B373-5CCE63109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068" b="28565"/>
          <a:stretch/>
        </p:blipFill>
        <p:spPr>
          <a:xfrm>
            <a:off x="1641080" y="1391870"/>
            <a:ext cx="8681239" cy="4074260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68B22A6-36DF-47D2-B88A-18FCC57383F6}"/>
              </a:ext>
            </a:extLst>
          </p:cNvPr>
          <p:cNvSpPr txBox="1">
            <a:spLocks/>
          </p:cNvSpPr>
          <p:nvPr/>
        </p:nvSpPr>
        <p:spPr>
          <a:xfrm>
            <a:off x="609600" y="5830093"/>
            <a:ext cx="11442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700" dirty="0"/>
              <a:t>Внеурочная деятельность </a:t>
            </a:r>
          </a:p>
          <a:p>
            <a:pPr algn="ctr"/>
            <a:r>
              <a:rPr lang="ru-RU" sz="3700" dirty="0"/>
              <a:t>«Умный выбор в умной школе</a:t>
            </a:r>
            <a:r>
              <a:rPr lang="ru-RU" dirty="0"/>
              <a:t>»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9315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5CA11-77DA-4C59-AC29-61B649D1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Рефлексивная сессия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8475D6-099F-4FCB-9D88-A78089E98B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92" b="18148"/>
          <a:stretch/>
        </p:blipFill>
        <p:spPr>
          <a:xfrm>
            <a:off x="2025650" y="1498600"/>
            <a:ext cx="8572500" cy="47498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E40AF5D-ED78-4A41-B2A0-4D17E73317A6}"/>
              </a:ext>
            </a:extLst>
          </p:cNvPr>
          <p:cNvSpPr/>
          <p:nvPr/>
        </p:nvSpPr>
        <p:spPr>
          <a:xfrm>
            <a:off x="8915400" y="1498600"/>
            <a:ext cx="168275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8F70278-AC06-428B-AB77-D77DE478F7E2}"/>
              </a:ext>
            </a:extLst>
          </p:cNvPr>
          <p:cNvSpPr/>
          <p:nvPr/>
        </p:nvSpPr>
        <p:spPr>
          <a:xfrm>
            <a:off x="8670924" y="5626100"/>
            <a:ext cx="1927225" cy="622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5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90EA0-3009-4AF1-BF15-0374959F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Рефлексивная сессия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EFE3701-8CCD-426A-90C3-F06DFFCC0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99" b="18205"/>
          <a:stretch/>
        </p:blipFill>
        <p:spPr>
          <a:xfrm>
            <a:off x="2683349" y="1762125"/>
            <a:ext cx="8202338" cy="4481512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1E80009-5D11-4238-91A2-1396A0C8A13D}"/>
              </a:ext>
            </a:extLst>
          </p:cNvPr>
          <p:cNvSpPr/>
          <p:nvPr/>
        </p:nvSpPr>
        <p:spPr>
          <a:xfrm>
            <a:off x="9042399" y="5537199"/>
            <a:ext cx="1843287" cy="7064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052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5730C5-D67E-4B49-A88B-CCECECC42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Рефлексивная сессия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4AF8D8-6550-4236-99A4-C2ED0433A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07" b="19815"/>
          <a:stretch/>
        </p:blipFill>
        <p:spPr>
          <a:xfrm>
            <a:off x="2508250" y="1538288"/>
            <a:ext cx="8058150" cy="436930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5343289-F169-48F2-A8CC-0867932338A8}"/>
              </a:ext>
            </a:extLst>
          </p:cNvPr>
          <p:cNvSpPr/>
          <p:nvPr/>
        </p:nvSpPr>
        <p:spPr>
          <a:xfrm>
            <a:off x="8712200" y="5361496"/>
            <a:ext cx="1854200" cy="546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570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DBC73-E2CF-45B3-BFB2-FF9FB7E26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Рефлексивная сессия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7EF9E6-420A-4657-A10A-E701F0B3D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81" t="41111" r="35038" b="23518"/>
          <a:stretch/>
        </p:blipFill>
        <p:spPr>
          <a:xfrm>
            <a:off x="2123037" y="1690688"/>
            <a:ext cx="8278263" cy="437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93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ADCEF-218D-4D31-81D4-D2F4F0586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Рефлексивная сессия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DD8671-132D-4D3B-9ADB-771BB8C0A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Методика «</a:t>
            </a:r>
            <a:r>
              <a:rPr lang="en-US" dirty="0" err="1"/>
              <a:t>Fisa</a:t>
            </a:r>
            <a:r>
              <a:rPr lang="ru-RU" dirty="0"/>
              <a:t>»</a:t>
            </a:r>
          </a:p>
          <a:p>
            <a:r>
              <a:rPr lang="ru-RU" dirty="0"/>
              <a:t>Методика «Упражнение Джеффа»</a:t>
            </a:r>
          </a:p>
          <a:p>
            <a:r>
              <a:rPr lang="ru-RU" dirty="0"/>
              <a:t>Методика «Загадочный я»</a:t>
            </a:r>
          </a:p>
          <a:p>
            <a:r>
              <a:rPr lang="ru-RU" dirty="0"/>
              <a:t>Методика «Кастрюля»</a:t>
            </a:r>
          </a:p>
          <a:p>
            <a:r>
              <a:rPr lang="ru-RU" dirty="0"/>
              <a:t>Методика «Все-я-некоторые»</a:t>
            </a:r>
          </a:p>
          <a:p>
            <a:r>
              <a:rPr lang="ru-RU" dirty="0"/>
              <a:t>Методика «Рефлексивный экран»</a:t>
            </a:r>
          </a:p>
          <a:p>
            <a:r>
              <a:rPr lang="ru-RU" dirty="0"/>
              <a:t>Методика «Жилетка самопрезентации»</a:t>
            </a:r>
          </a:p>
          <a:p>
            <a:r>
              <a:rPr lang="ru-RU" dirty="0"/>
              <a:t>Методика «Золотая рыбка»</a:t>
            </a:r>
          </a:p>
          <a:p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C9A687-38CF-44F2-8D68-6C2AD22767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" t="6049" r="3519" b="8272"/>
          <a:stretch/>
        </p:blipFill>
        <p:spPr>
          <a:xfrm rot="5400000">
            <a:off x="7575550" y="2215087"/>
            <a:ext cx="4870450" cy="336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42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C6BD39-71BD-4861-AC04-CA9F9FF14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85500" cy="1325563"/>
          </a:xfrm>
        </p:spPr>
        <p:txBody>
          <a:bodyPr/>
          <a:lstStyle/>
          <a:p>
            <a:pPr algn="ctr"/>
            <a:r>
              <a:rPr lang="ru-RU" dirty="0"/>
              <a:t>Рефлексивная сессия «Кто я? Какой я?» в 8 классе. Методика «</a:t>
            </a:r>
            <a:r>
              <a:rPr lang="ru-RU" dirty="0" err="1"/>
              <a:t>Шелфи</a:t>
            </a:r>
            <a:r>
              <a:rPr lang="ru-RU" dirty="0"/>
              <a:t>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083A4C7-FBEA-4C8D-AE65-E2150E19A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0" y="1966911"/>
            <a:ext cx="4991100" cy="3743325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C1418B-5F1D-469E-9468-10F96E3AF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687" y="1966911"/>
            <a:ext cx="4774272" cy="3743325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62170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ADCEF-218D-4D31-81D4-D2F4F0586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88700" cy="1325563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Рефлексивная сессия «Чего я хочу» в 5 классе. Методика «Цветик-семицветик»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314D320-94DD-41B2-A9CF-0FE940D8D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0710" y="2125475"/>
            <a:ext cx="7236579" cy="38834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AB903D-F8B8-4277-A608-6A8A2B7EB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25" y="2711540"/>
            <a:ext cx="3071475" cy="1974760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89955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02DD1-0EEF-4C20-83C4-FD9313109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Главный вопрос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50DEA63-840F-4FD7-B0BA-7AB9BD6AC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273" y="2152869"/>
            <a:ext cx="6065454" cy="3503393"/>
          </a:xfrm>
        </p:spPr>
      </p:pic>
    </p:spTree>
    <p:extLst>
      <p:ext uri="{BB962C8B-B14F-4D97-AF65-F5344CB8AC3E}">
        <p14:creationId xmlns:p14="http://schemas.microsoft.com/office/powerpoint/2010/main" val="129916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2BF7CB-A359-478E-942B-6F0C536B2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Рефлексивная сессия «Мои ценности» в 8 классе. Методика «Свитер»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2110A49-E74C-4C10-8683-15FC1B2C3537}"/>
              </a:ext>
            </a:extLst>
          </p:cNvPr>
          <p:cNvGrpSpPr/>
          <p:nvPr/>
        </p:nvGrpSpPr>
        <p:grpSpPr>
          <a:xfrm>
            <a:off x="1008697" y="2006600"/>
            <a:ext cx="10515600" cy="4486275"/>
            <a:chOff x="233997" y="1241889"/>
            <a:chExt cx="8569032" cy="3670121"/>
          </a:xfrm>
        </p:grpSpPr>
        <p:graphicFrame>
          <p:nvGraphicFramePr>
            <p:cNvPr id="7" name="Схема 6">
              <a:extLst>
                <a:ext uri="{FF2B5EF4-FFF2-40B4-BE49-F238E27FC236}">
                  <a16:creationId xmlns:a16="http://schemas.microsoft.com/office/drawing/2014/main" id="{70D37AAA-A45D-4F46-BFA0-BA49CA8D7CB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94047338"/>
                </p:ext>
              </p:extLst>
            </p:nvPr>
          </p:nvGraphicFramePr>
          <p:xfrm>
            <a:off x="233997" y="1241889"/>
            <a:ext cx="7254327" cy="367012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A90B7D-B81B-4A3E-9211-FCFD9CA1E6D4}"/>
                </a:ext>
              </a:extLst>
            </p:cNvPr>
            <p:cNvSpPr txBox="1"/>
            <p:nvPr/>
          </p:nvSpPr>
          <p:spPr>
            <a:xfrm>
              <a:off x="2777740" y="4179086"/>
              <a:ext cx="6025289" cy="302142"/>
            </a:xfrm>
            <a:prstGeom prst="rect">
              <a:avLst/>
            </a:prstGeom>
            <a:solidFill>
              <a:srgbClr val="F26F21"/>
            </a:solidFill>
          </p:spPr>
          <p:txBody>
            <a:bodyPr wrap="square">
              <a:spAutoFit/>
            </a:bodyPr>
            <a:lstStyle/>
            <a:p>
              <a:r>
                <a:rPr lang="ru-RU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«Если я промолчу, то стану соучастницей»</a:t>
              </a:r>
              <a:endParaRPr lang="ru-RU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D6BDB8-E4FB-4E82-9987-B1F285D8A199}"/>
                </a:ext>
              </a:extLst>
            </p:cNvPr>
            <p:cNvSpPr txBox="1"/>
            <p:nvPr/>
          </p:nvSpPr>
          <p:spPr>
            <a:xfrm>
              <a:off x="3455876" y="3446162"/>
              <a:ext cx="5347153" cy="528749"/>
            </a:xfrm>
            <a:prstGeom prst="rect">
              <a:avLst/>
            </a:prstGeom>
            <a:solidFill>
              <a:srgbClr val="01BFF1"/>
            </a:solidFill>
          </p:spPr>
          <p:txBody>
            <a:bodyPr wrap="square">
              <a:spAutoFit/>
            </a:bodyPr>
            <a:lstStyle/>
            <a:p>
              <a:r>
                <a:rPr lang="ru-RU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«Почему я должна страдать из-за подруги, когда она меня бросила?»</a:t>
              </a:r>
              <a:endParaRPr lang="ru-RU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B62880A-8C7D-480F-A0AF-6FA75E5D9A86}"/>
                </a:ext>
              </a:extLst>
            </p:cNvPr>
            <p:cNvSpPr txBox="1"/>
            <p:nvPr/>
          </p:nvSpPr>
          <p:spPr>
            <a:xfrm>
              <a:off x="5377217" y="2090210"/>
              <a:ext cx="3425812" cy="646331"/>
            </a:xfrm>
            <a:prstGeom prst="rect">
              <a:avLst/>
            </a:prstGeom>
            <a:solidFill>
              <a:srgbClr val="003E81"/>
            </a:solidFill>
          </p:spPr>
          <p:txBody>
            <a:bodyPr wrap="square">
              <a:spAutoFit/>
            </a:bodyPr>
            <a:lstStyle/>
            <a:p>
              <a:r>
                <a:rPr lang="ru-RU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«Воровать нельзя, закон один для всех»</a:t>
              </a:r>
              <a:endParaRPr lang="ru-RU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00AA21-FFFF-44CF-98F1-887BE4AED79A}"/>
                </a:ext>
              </a:extLst>
            </p:cNvPr>
            <p:cNvSpPr txBox="1"/>
            <p:nvPr/>
          </p:nvSpPr>
          <p:spPr>
            <a:xfrm>
              <a:off x="4571603" y="2853421"/>
              <a:ext cx="4231426" cy="302142"/>
            </a:xfrm>
            <a:prstGeom prst="rect">
              <a:avLst/>
            </a:prstGeom>
            <a:solidFill>
              <a:srgbClr val="0073F2"/>
            </a:solidFill>
          </p:spPr>
          <p:txBody>
            <a:bodyPr wrap="square">
              <a:spAutoFit/>
            </a:bodyPr>
            <a:lstStyle/>
            <a:p>
              <a:r>
                <a:rPr lang="ru-RU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«Друзей в беде надо выручать»</a:t>
              </a:r>
              <a:endParaRPr lang="ru-RU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224DF3C-FEBA-4F8A-A7EC-B13CF00A9851}"/>
              </a:ext>
            </a:extLst>
          </p:cNvPr>
          <p:cNvSpPr txBox="1"/>
          <p:nvPr/>
        </p:nvSpPr>
        <p:spPr>
          <a:xfrm>
            <a:off x="8386639" y="2121519"/>
            <a:ext cx="3137658" cy="646331"/>
          </a:xfrm>
          <a:prstGeom prst="rect">
            <a:avLst/>
          </a:prstGeom>
          <a:solidFill>
            <a:srgbClr val="00B09B"/>
          </a:solidFill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К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аждый должен отвечать за свои поступки»</a:t>
            </a:r>
            <a:endParaRPr lang="ru-RU" dirty="0"/>
          </a:p>
        </p:txBody>
      </p:sp>
      <p:pic>
        <p:nvPicPr>
          <p:cNvPr id="13" name="Picture 2" descr="ХЛОПОК.ПРО — Пошив изделий на заказ">
            <a:extLst>
              <a:ext uri="{FF2B5EF4-FFF2-40B4-BE49-F238E27FC236}">
                <a16:creationId xmlns:a16="http://schemas.microsoft.com/office/drawing/2014/main" id="{71180D6E-0406-4CCE-85E2-3A9248119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103" y="1940267"/>
            <a:ext cx="2042377" cy="189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120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504C69-7CC1-4FCB-A89E-B1F3287CA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587625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245974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31C44-3DD4-418B-AB5A-94C338D05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Самоопределение</a:t>
            </a:r>
          </a:p>
        </p:txBody>
      </p:sp>
      <p:pic>
        <p:nvPicPr>
          <p:cNvPr id="4" name="Picture 2" descr="http://xn--d1a4b.xn---197-43d3dhx2g.xn--p1ai/images/samo1.jpg">
            <a:extLst>
              <a:ext uri="{FF2B5EF4-FFF2-40B4-BE49-F238E27FC236}">
                <a16:creationId xmlns:a16="http://schemas.microsoft.com/office/drawing/2014/main" id="{15709A0F-EA89-46D3-9838-67B6AAC50E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700" y="2286794"/>
            <a:ext cx="3931200" cy="286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xn--d1a4b.xn---197-43d3dhx2g.xn--p1ai/images/dh2.jpg">
            <a:extLst>
              <a:ext uri="{FF2B5EF4-FFF2-40B4-BE49-F238E27FC236}">
                <a16:creationId xmlns:a16="http://schemas.microsoft.com/office/drawing/2014/main" id="{176D3969-29FB-4328-9A65-C76BEA629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372" y="2286794"/>
            <a:ext cx="3931200" cy="28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914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AC317-417E-44A9-BC2C-FBEC80842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Методика «</a:t>
            </a:r>
            <a:r>
              <a:rPr lang="ru-RU" dirty="0" err="1"/>
              <a:t>Процессфолио</a:t>
            </a:r>
            <a:r>
              <a:rPr lang="ru-RU" dirty="0"/>
              <a:t>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D9DD2F-177E-40A4-8B85-27CB0CDE4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67225"/>
            <a:ext cx="11380733" cy="219832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200" dirty="0"/>
              <a:t>Цель: помочь ученику в самореализации как  личности, ориентированной на успех, готовой найти свое место во взрослом сообществе, способной принимать осознанные решения в ситуации выбора, умеющей ставить цели и достигать их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27F3CD-2981-4E8D-A5F9-8A50230A3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12" y="1462252"/>
            <a:ext cx="2408094" cy="2919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E0893EC-834F-49F1-B524-46BFCDCDB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286" y="1451737"/>
            <a:ext cx="3303534" cy="2919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334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AC317-417E-44A9-BC2C-FBEC80842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Методика «</a:t>
            </a:r>
            <a:r>
              <a:rPr lang="ru-RU" dirty="0" err="1"/>
              <a:t>Процессфолио</a:t>
            </a:r>
            <a:r>
              <a:rPr lang="ru-RU" dirty="0"/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2C8C9F-185E-4C25-98D6-2D3D17CC8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0736" y="2268137"/>
            <a:ext cx="3573527" cy="30329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DFFEF0-C063-469E-8E1E-32C0DBDDD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44073" y="692862"/>
            <a:ext cx="4912051" cy="664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14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AC317-417E-44A9-BC2C-FBEC80842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Методика «</a:t>
            </a:r>
            <a:r>
              <a:rPr lang="ru-RU" dirty="0" err="1"/>
              <a:t>Процессфолио</a:t>
            </a:r>
            <a:r>
              <a:rPr lang="ru-RU" dirty="0"/>
              <a:t>»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E0125D9-B75E-4139-A8D2-A841F4FCD8DE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3" r="17083"/>
          <a:stretch>
            <a:fillRect/>
          </a:stretch>
        </p:blipFill>
        <p:spPr bwMode="auto">
          <a:xfrm>
            <a:off x="1468871" y="1483184"/>
            <a:ext cx="4093729" cy="2432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3AB686E-C1ED-4B4E-AABC-AF750A9DA713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483184"/>
            <a:ext cx="4222596" cy="246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5F6547A0-6455-4FAB-AB55-8EC0C2595AF5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705" y="4182760"/>
            <a:ext cx="4222596" cy="251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918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066B0-52CF-4437-B318-FAE527B9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Диагностическая школа</a:t>
            </a:r>
          </a:p>
        </p:txBody>
      </p:sp>
      <p:pic>
        <p:nvPicPr>
          <p:cNvPr id="6" name="Picture 2" descr="http://xn--d1a4b.xn---197-43d3dhx2g.xn--p1ai/images/domik.gif">
            <a:extLst>
              <a:ext uri="{FF2B5EF4-FFF2-40B4-BE49-F238E27FC236}">
                <a16:creationId xmlns:a16="http://schemas.microsoft.com/office/drawing/2014/main" id="{D6561AEB-2E55-489E-9A12-187452038663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1582353"/>
            <a:ext cx="3028950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532B~1\AppData\Local\Temp\IMG_2856-04-09-17-02-10.JPG">
            <a:extLst>
              <a:ext uri="{FF2B5EF4-FFF2-40B4-BE49-F238E27FC236}">
                <a16:creationId xmlns:a16="http://schemas.microsoft.com/office/drawing/2014/main" id="{261C93B6-2096-4DA1-BD2B-05F1F11FF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350001" y="1717393"/>
            <a:ext cx="3432671" cy="3432671"/>
          </a:xfrm>
          <a:prstGeom prst="rect">
            <a:avLst/>
          </a:prstGeom>
          <a:noFill/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4CBC967-BB32-4051-ABC0-6AA42B3E6641}"/>
              </a:ext>
            </a:extLst>
          </p:cNvPr>
          <p:cNvSpPr/>
          <p:nvPr/>
        </p:nvSpPr>
        <p:spPr>
          <a:xfrm>
            <a:off x="6350001" y="5059703"/>
            <a:ext cx="343267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4"/>
              </a:rPr>
              <a:t>http://</a:t>
            </a:r>
            <a:r>
              <a:rPr lang="ru-RU" sz="2400" dirty="0">
                <a:hlinkClick r:id="rId4"/>
              </a:rPr>
              <a:t>дш.школа-197.рф/</a:t>
            </a:r>
            <a:endParaRPr lang="ru-RU" sz="2400" dirty="0"/>
          </a:p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3F45A3-8659-4A22-AA4D-0DFF59D81BE8}"/>
              </a:ext>
            </a:extLst>
          </p:cNvPr>
          <p:cNvSpPr txBox="1"/>
          <p:nvPr/>
        </p:nvSpPr>
        <p:spPr>
          <a:xfrm>
            <a:off x="2244725" y="6059876"/>
            <a:ext cx="10515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видетельство о государственной регистрации программы для 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ЭВМ №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2018616542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670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CCC10DD9-1B8B-417D-A92E-A2D249CA0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6" t="12528" r="16039" b="15392"/>
          <a:stretch/>
        </p:blipFill>
        <p:spPr bwMode="auto">
          <a:xfrm>
            <a:off x="1649019" y="2070100"/>
            <a:ext cx="4015181" cy="449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46AB6664-49A9-4F4A-8EB5-1C3F420C7C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9" t="11311" r="16039" b="20992"/>
          <a:stretch/>
        </p:blipFill>
        <p:spPr bwMode="auto">
          <a:xfrm>
            <a:off x="6863102" y="1955800"/>
            <a:ext cx="4490698" cy="460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607A722-BCE0-4A93-B554-110D1CD9E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681" y="139816"/>
            <a:ext cx="7386637" cy="181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057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52A9F6E6-B241-440D-A665-0D4F994B1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1" t="10619" r="16331" b="17096"/>
          <a:stretch/>
        </p:blipFill>
        <p:spPr bwMode="auto">
          <a:xfrm>
            <a:off x="1344002" y="1955801"/>
            <a:ext cx="4084627" cy="455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1D0FD224-B528-4048-A554-C0D89CA9A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6" t="6200" r="16525" b="24524"/>
          <a:stretch>
            <a:fillRect/>
          </a:stretch>
        </p:blipFill>
        <p:spPr bwMode="auto">
          <a:xfrm>
            <a:off x="6642100" y="2016626"/>
            <a:ext cx="4205897" cy="449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84A08FC-987C-4545-A3F3-0ACCF285F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981" y="139816"/>
            <a:ext cx="7386637" cy="181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036832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297</Words>
  <Application>Microsoft Office PowerPoint</Application>
  <PresentationFormat>Широкоэкранный</PresentationFormat>
  <Paragraphs>45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Univers</vt:lpstr>
      <vt:lpstr>GradientVTI</vt:lpstr>
      <vt:lpstr>Методики педагогической диагностики как инструмент индивидуализации образования</vt:lpstr>
      <vt:lpstr>Главный вопрос</vt:lpstr>
      <vt:lpstr>Самоопределение</vt:lpstr>
      <vt:lpstr>Методика «Процессфолио»</vt:lpstr>
      <vt:lpstr>Методика «Процессфолио»</vt:lpstr>
      <vt:lpstr>Методика «Процессфолио»</vt:lpstr>
      <vt:lpstr>Диагностическая школа</vt:lpstr>
      <vt:lpstr>Презентация PowerPoint</vt:lpstr>
      <vt:lpstr>Презентация PowerPoint</vt:lpstr>
      <vt:lpstr>Рефлексивная школа</vt:lpstr>
      <vt:lpstr>Рефлексивная сессия</vt:lpstr>
      <vt:lpstr>Рефлексивная сессия</vt:lpstr>
      <vt:lpstr>Рефлексивная сессия</vt:lpstr>
      <vt:lpstr>Рефлексивная сессия</vt:lpstr>
      <vt:lpstr>Рефлексивная сессия</vt:lpstr>
      <vt:lpstr>Рефлексивная сессия</vt:lpstr>
      <vt:lpstr>Рефлексивная сессия</vt:lpstr>
      <vt:lpstr>Рефлексивная сессия «Кто я? Какой я?» в 8 классе. Методика «Шелфи»</vt:lpstr>
      <vt:lpstr>Рефлексивная сессия «Чего я хочу» в 5 классе. Методика «Цветик-семицветик»</vt:lpstr>
      <vt:lpstr>Рефлексивная сессия «Мои ценности» в 8 классе. Методика «Свитер»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Рефлексивная сессия как новая воспитательная практика, повышающая образовательную мотивацию обучающихся основной и средней школы</dc:title>
  <dc:creator>Юлия Дмитриева</dc:creator>
  <cp:lastModifiedBy>Юлия Дмитриева</cp:lastModifiedBy>
  <cp:revision>15</cp:revision>
  <dcterms:created xsi:type="dcterms:W3CDTF">2021-02-20T05:22:39Z</dcterms:created>
  <dcterms:modified xsi:type="dcterms:W3CDTF">2021-05-22T06:32:02Z</dcterms:modified>
</cp:coreProperties>
</file>