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329" r:id="rId4"/>
    <p:sldId id="341" r:id="rId5"/>
    <p:sldId id="352" r:id="rId6"/>
    <p:sldId id="351" r:id="rId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073F2"/>
    <a:srgbClr val="FCAE17"/>
    <a:srgbClr val="003E81"/>
    <a:srgbClr val="01BFF1"/>
    <a:srgbClr val="00A1DD"/>
    <a:srgbClr val="00C1F4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395" autoAdjust="0"/>
  </p:normalViewPr>
  <p:slideViewPr>
    <p:cSldViewPr showGuides="1">
      <p:cViewPr varScale="1">
        <p:scale>
          <a:sx n="102" d="100"/>
          <a:sy n="102" d="100"/>
        </p:scale>
        <p:origin x="480" y="10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"/>
            <a:ext cx="1352550" cy="51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D09A-98E7-4050-B3DA-8FAFFB29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861" y="1671650"/>
            <a:ext cx="3978188" cy="1116123"/>
          </a:xfrm>
        </p:spPr>
        <p:txBody>
          <a:bodyPr>
            <a:noAutofit/>
          </a:bodyPr>
          <a:lstStyle/>
          <a:p>
            <a:pPr algn="ctr"/>
            <a:r>
              <a:rPr lang="ru-RU" sz="4000" b="0" i="0" dirty="0">
                <a:effectLst/>
              </a:rPr>
              <a:t>«БАНКА ЦЕННОСТЕЙ»</a:t>
            </a:r>
            <a:endParaRPr lang="ru-RU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CD1CFB-2FAB-40E9-B1B7-6CBD30D9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3" y="105958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43C59-79E6-411A-9718-1C75F8AD3636}"/>
              </a:ext>
            </a:extLst>
          </p:cNvPr>
          <p:cNvSpPr txBox="1"/>
          <p:nvPr/>
        </p:nvSpPr>
        <p:spPr>
          <a:xfrm>
            <a:off x="4968044" y="3292560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Тараненко Олег Денисович,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аналитик по ОЭР ГБОУ школа №197</a:t>
            </a:r>
          </a:p>
        </p:txBody>
      </p:sp>
    </p:spTree>
    <p:extLst>
      <p:ext uri="{BB962C8B-B14F-4D97-AF65-F5344CB8AC3E}">
        <p14:creationId xmlns:p14="http://schemas.microsoft.com/office/powerpoint/2010/main" val="26615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Описание методики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4B359-37CC-41C6-8F5B-51A397B0E690}"/>
              </a:ext>
            </a:extLst>
          </p:cNvPr>
          <p:cNvSpPr txBox="1"/>
          <p:nvPr/>
        </p:nvSpPr>
        <p:spPr>
          <a:xfrm>
            <a:off x="1619672" y="1555020"/>
            <a:ext cx="4284476" cy="2677656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Участникам предлагается заполнить банку шариками с наименованием ценностей, поместив на </a:t>
            </a:r>
            <a:r>
              <a:rPr lang="ru-RU" sz="2400" dirty="0" smtClean="0"/>
              <a:t>дно самые значимые </a:t>
            </a:r>
            <a:r>
              <a:rPr lang="ru-RU" sz="2400" dirty="0"/>
              <a:t>ценности, а </a:t>
            </a:r>
            <a:r>
              <a:rPr lang="ru-RU" sz="2400" dirty="0" smtClean="0"/>
              <a:t>сверху банки положить </a:t>
            </a:r>
            <a:r>
              <a:rPr lang="ru-RU" sz="2400" dirty="0"/>
              <a:t>менее значимые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1555020"/>
            <a:ext cx="1884530" cy="33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25688-0E3E-410E-9542-E4B1914EE9A2}"/>
              </a:ext>
            </a:extLst>
          </p:cNvPr>
          <p:cNvSpPr txBox="1"/>
          <p:nvPr/>
        </p:nvSpPr>
        <p:spPr>
          <a:xfrm>
            <a:off x="2051720" y="1491630"/>
            <a:ext cx="6043709" cy="1754326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Какие, по Вашему мнению, ценности у современного подростка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79762"/>
            <a:ext cx="2864921" cy="18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8DB94-3741-4C28-A057-A3FC3FD5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9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12832</TotalTime>
  <Words>58</Words>
  <Application>Microsoft Office PowerPoint</Application>
  <PresentationFormat>Экран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«БАНКА ЦЕННОСТЕЙ»</vt:lpstr>
      <vt:lpstr>Описание методики</vt:lpstr>
      <vt:lpstr>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School197</cp:lastModifiedBy>
  <cp:revision>346</cp:revision>
  <cp:lastPrinted>2017-03-30T08:39:18Z</cp:lastPrinted>
  <dcterms:created xsi:type="dcterms:W3CDTF">2017-03-23T13:26:11Z</dcterms:created>
  <dcterms:modified xsi:type="dcterms:W3CDTF">2021-03-24T13:59:39Z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