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312" r:id="rId4"/>
    <p:sldId id="314" r:id="rId5"/>
    <p:sldId id="357" r:id="rId6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E17"/>
    <a:srgbClr val="00A1DD"/>
    <a:srgbClr val="0073F2"/>
    <a:srgbClr val="F26F21"/>
    <a:srgbClr val="00B09B"/>
    <a:srgbClr val="01BFF1"/>
    <a:srgbClr val="00C1F4"/>
    <a:srgbClr val="0072DF"/>
    <a:srgbClr val="003E81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6395" autoAdjust="0"/>
  </p:normalViewPr>
  <p:slideViewPr>
    <p:cSldViewPr showGuides="1">
      <p:cViewPr varScale="1">
        <p:scale>
          <a:sx n="82" d="100"/>
          <a:sy n="82" d="100"/>
        </p:scale>
        <p:origin x="540" y="52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02394-0B0A-4EDE-B9F5-8E02A1CBA1C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5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" y="2004"/>
            <a:ext cx="9142497" cy="514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110"/>
            <a:ext cx="1350987" cy="51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8A628-F7D6-40A4-B52C-3C06CD20594D}"/>
              </a:ext>
            </a:extLst>
          </p:cNvPr>
          <p:cNvSpPr txBox="1"/>
          <p:nvPr/>
        </p:nvSpPr>
        <p:spPr>
          <a:xfrm>
            <a:off x="899592" y="1851670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Всероссийский форум</a:t>
            </a:r>
          </a:p>
          <a:p>
            <a:pPr algn="ctr"/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«Рефлексивная школа для ученика и учителя»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2F04AD-7858-4234-B4FA-C0E3AB73A01F}"/>
              </a:ext>
            </a:extLst>
          </p:cNvPr>
          <p:cNvSpPr txBox="1"/>
          <p:nvPr/>
        </p:nvSpPr>
        <p:spPr>
          <a:xfrm>
            <a:off x="1709682" y="2959666"/>
            <a:ext cx="572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Мастер-класс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46519-569D-44C7-A81F-30E78328E62F}"/>
              </a:ext>
            </a:extLst>
          </p:cNvPr>
          <p:cNvSpPr txBox="1"/>
          <p:nvPr/>
        </p:nvSpPr>
        <p:spPr>
          <a:xfrm>
            <a:off x="1709682" y="3435846"/>
            <a:ext cx="5724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Быстренкова О.С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Тараненко О.Д.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7564" y="769324"/>
            <a:ext cx="8424936" cy="79208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Станция: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«Диагностическая школа и Рефлексивная школа»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>
          <a:xfrm>
            <a:off x="4680781" y="1735158"/>
            <a:ext cx="3892522" cy="19802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Ведущие станции:</a:t>
            </a:r>
          </a:p>
          <a:p>
            <a:pPr>
              <a:spcBef>
                <a:spcPts val="0"/>
              </a:spcBef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Быстренкова Ольга Сергеевна, учитель истории и обществознания </a:t>
            </a:r>
          </a:p>
          <a:p>
            <a:pPr>
              <a:spcBef>
                <a:spcPts val="0"/>
              </a:spcBef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Тараненко Олег Денисович, методист по инновационной деятельности, аналитик,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учитель истории и обществознания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9" t="7576" r="-854" b="27273"/>
          <a:stretch/>
        </p:blipFill>
        <p:spPr>
          <a:xfrm>
            <a:off x="2978831" y="2691836"/>
            <a:ext cx="1701950" cy="1952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4259" t="3647" r="12855" b="14580"/>
          <a:stretch/>
        </p:blipFill>
        <p:spPr>
          <a:xfrm>
            <a:off x="1583668" y="1561413"/>
            <a:ext cx="1650724" cy="1852031"/>
          </a:xfrm>
          <a:prstGeom prst="ellipse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15716" y="1959682"/>
            <a:ext cx="7627770" cy="158482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712200" y="4803775"/>
            <a:ext cx="431800" cy="215900"/>
          </a:xfrm>
        </p:spPr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72A8A02-2602-4320-8EBF-677E53B6361F}"/>
              </a:ext>
            </a:extLst>
          </p:cNvPr>
          <p:cNvSpPr/>
          <p:nvPr/>
        </p:nvSpPr>
        <p:spPr>
          <a:xfrm>
            <a:off x="1079612" y="1531641"/>
            <a:ext cx="2633118" cy="2585044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19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13145</TotalTime>
  <Words>51</Words>
  <Application>Microsoft Office PowerPoint</Application>
  <PresentationFormat>Экран (16:9)</PresentationFormat>
  <Paragraphs>14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Century Schoolbook</vt:lpstr>
      <vt:lpstr>Open Sans</vt:lpstr>
      <vt:lpstr>Open Sans Semibold</vt:lpstr>
      <vt:lpstr>Тема Office</vt:lpstr>
      <vt:lpstr>Презентация PowerPoint</vt:lpstr>
      <vt:lpstr>Станция:  «Диагностическая школа и Рефлексивная школа»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School197</cp:lastModifiedBy>
  <cp:revision>355</cp:revision>
  <cp:lastPrinted>2017-03-30T08:39:18Z</cp:lastPrinted>
  <dcterms:created xsi:type="dcterms:W3CDTF">2017-03-23T13:26:11Z</dcterms:created>
  <dcterms:modified xsi:type="dcterms:W3CDTF">2023-03-24T11:53:16Z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