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8"/>
  </p:notesMasterIdLst>
  <p:handoutMasterIdLst>
    <p:handoutMasterId r:id="rId19"/>
  </p:handoutMasterIdLst>
  <p:sldIdLst>
    <p:sldId id="329" r:id="rId4"/>
    <p:sldId id="341" r:id="rId5"/>
    <p:sldId id="342" r:id="rId6"/>
    <p:sldId id="349" r:id="rId7"/>
    <p:sldId id="343" r:id="rId8"/>
    <p:sldId id="344" r:id="rId9"/>
    <p:sldId id="345" r:id="rId10"/>
    <p:sldId id="352" r:id="rId11"/>
    <p:sldId id="347" r:id="rId12"/>
    <p:sldId id="346" r:id="rId13"/>
    <p:sldId id="348" r:id="rId14"/>
    <p:sldId id="354" r:id="rId15"/>
    <p:sldId id="353" r:id="rId16"/>
    <p:sldId id="351" r:id="rId17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F21"/>
    <a:srgbClr val="00B09B"/>
    <a:srgbClr val="0073F2"/>
    <a:srgbClr val="FCAE17"/>
    <a:srgbClr val="003E81"/>
    <a:srgbClr val="01BFF1"/>
    <a:srgbClr val="00A1DD"/>
    <a:srgbClr val="00C1F4"/>
    <a:srgbClr val="0072DF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6395" autoAdjust="0"/>
  </p:normalViewPr>
  <p:slideViewPr>
    <p:cSldViewPr showGuides="1">
      <p:cViewPr varScale="1">
        <p:scale>
          <a:sx n="72" d="100"/>
          <a:sy n="72" d="100"/>
        </p:scale>
        <p:origin x="84" y="1236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Лист1!$A$2:$A$4</cx:f>
        <cx:lvl ptCount="3">
          <cx:pt idx="0">Себе</cx:pt>
          <cx:pt idx="1">Семье/друзьям</cx:pt>
          <cx:pt idx="2">Миру </cx:pt>
        </cx:lvl>
      </cx:strDim>
      <cx:numDim type="size">
        <cx:f dir="row">Лист1!$B$2:$B$4</cx:f>
        <cx:lvl ptCount="3" formatCode="General">
          <cx:pt idx="0">0.84800000000000053</cx:pt>
          <cx:pt idx="1">0.12000000000000002</cx:pt>
          <cx:pt idx="2">0.030000000000000016</cx:pt>
        </cx:lvl>
      </cx:numDim>
    </cx:data>
  </cx:chartData>
  <cx:chart>
    <cx:plotArea>
      <cx:plotAreaRegion>
        <cx:series layoutId="sunburst" uniqueId="{D0E6CA2F-D34F-4A5A-9FD2-1692B84144A0}">
          <cx:tx>
            <cx:txData>
              <cx:f>Лист1!$B$1</cx:f>
              <cx:v>Количество ответов</cx:v>
            </cx:txData>
          </cx:tx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200">
              <a:latin typeface="+mn-lt"/>
            </a:defRPr>
          </a:pPr>
          <a:endParaRPr lang="ru-RU" sz="1200" b="0" i="0" u="none" strike="noStrike" kern="1200" baseline="0">
            <a:solidFill>
              <a:prstClr val="black"/>
            </a:solidFill>
            <a:latin typeface="+mn-lt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1D2102-5BF3-4610-80A3-8326C5D2F7A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1" csCatId="mainScheme" phldr="1"/>
      <dgm:spPr>
        <a:scene3d>
          <a:camera prst="orthographicFront">
            <a:rot lat="10800000" lon="10799999" rev="10799999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2D838609-876B-4CFE-B0C2-8F9AFD40D745}">
      <dgm:prSet phldrT="[Текст]"/>
      <dgm:spPr/>
      <dgm:t>
        <a:bodyPr/>
        <a:lstStyle/>
        <a:p>
          <a:r>
            <a: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Быть хорошим в глазах близких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764D3B-D741-4C5F-A4C7-8B5713CE6744}" type="parTrans" cxnId="{1E558527-0007-4A64-AB01-DBE77722E207}">
      <dgm:prSet/>
      <dgm:spPr/>
      <dgm:t>
        <a:bodyPr/>
        <a:lstStyle/>
        <a:p>
          <a:endParaRPr lang="ru-RU"/>
        </a:p>
      </dgm:t>
    </dgm:pt>
    <dgm:pt modelId="{E0EB6087-6E8B-4E64-A1DF-CCE66C3DDA33}" type="sibTrans" cxnId="{1E558527-0007-4A64-AB01-DBE77722E207}">
      <dgm:prSet/>
      <dgm:spPr/>
      <dgm:t>
        <a:bodyPr/>
        <a:lstStyle/>
        <a:p>
          <a:endParaRPr lang="ru-RU"/>
        </a:p>
      </dgm:t>
    </dgm:pt>
    <dgm:pt modelId="{E05785C9-F649-4AD6-85BD-3F7FC7623B7D}">
      <dgm:prSet phldrT="[Текст]"/>
      <dgm:spPr/>
      <dgm:t>
        <a:bodyPr/>
        <a:lstStyle/>
        <a:p>
          <a:r>
            <a: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Быть законо-послушным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BDE435-1051-493C-9F64-1F0CFFEEA42B}" type="parTrans" cxnId="{D0FF22F9-252D-4E35-8D5C-80A96E0C9C9A}">
      <dgm:prSet/>
      <dgm:spPr/>
      <dgm:t>
        <a:bodyPr/>
        <a:lstStyle/>
        <a:p>
          <a:endParaRPr lang="ru-RU"/>
        </a:p>
      </dgm:t>
    </dgm:pt>
    <dgm:pt modelId="{D780DF8A-96A2-488B-9A4D-FB197664FE47}" type="sibTrans" cxnId="{D0FF22F9-252D-4E35-8D5C-80A96E0C9C9A}">
      <dgm:prSet/>
      <dgm:spPr/>
      <dgm:t>
        <a:bodyPr/>
        <a:lstStyle/>
        <a:p>
          <a:endParaRPr lang="ru-RU"/>
        </a:p>
      </dgm:t>
    </dgm:pt>
    <dgm:pt modelId="{603F9DD3-721A-4465-AAD4-6A52FA784A11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Поступать по совести</a:t>
          </a:r>
        </a:p>
      </dgm:t>
    </dgm:pt>
    <dgm:pt modelId="{AA31BAEA-16DB-4558-A197-9A6C756588FE}" type="parTrans" cxnId="{1A062873-97CA-4426-B70B-61BD86119489}">
      <dgm:prSet/>
      <dgm:spPr/>
      <dgm:t>
        <a:bodyPr/>
        <a:lstStyle/>
        <a:p>
          <a:endParaRPr lang="ru-RU"/>
        </a:p>
      </dgm:t>
    </dgm:pt>
    <dgm:pt modelId="{E3F43B0D-386F-4DA3-A7EC-D649682BE82B}" type="sibTrans" cxnId="{1A062873-97CA-4426-B70B-61BD86119489}">
      <dgm:prSet/>
      <dgm:spPr/>
      <dgm:t>
        <a:bodyPr/>
        <a:lstStyle/>
        <a:p>
          <a:endParaRPr lang="ru-RU"/>
        </a:p>
      </dgm:t>
    </dgm:pt>
    <dgm:pt modelId="{F5A24D20-912F-4A60-AFE0-F0A6681236A0}">
      <dgm:prSet/>
      <dgm:spPr/>
      <dgm:t>
        <a:bodyPr/>
        <a:lstStyle/>
        <a:p>
          <a:r>
            <a: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Приобрести выгоду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1C9BC0-9C7C-45B3-823E-ED2F10DF7894}" type="parTrans" cxnId="{4572D978-2BB4-435C-B5D1-327E7F47B4D6}">
      <dgm:prSet/>
      <dgm:spPr/>
      <dgm:t>
        <a:bodyPr/>
        <a:lstStyle/>
        <a:p>
          <a:endParaRPr lang="ru-RU"/>
        </a:p>
      </dgm:t>
    </dgm:pt>
    <dgm:pt modelId="{1D9A06B9-804C-4AD1-A1D0-418E5FE423F4}" type="sibTrans" cxnId="{4572D978-2BB4-435C-B5D1-327E7F47B4D6}">
      <dgm:prSet/>
      <dgm:spPr/>
      <dgm:t>
        <a:bodyPr/>
        <a:lstStyle/>
        <a:p>
          <a:endParaRPr lang="ru-RU"/>
        </a:p>
      </dgm:t>
    </dgm:pt>
    <dgm:pt modelId="{884037F1-05B7-4963-BFF8-6AB28E12AC34}">
      <dgm:prSet/>
      <dgm:spPr/>
      <dgm:t>
        <a:bodyPr/>
        <a:lstStyle/>
        <a:p>
          <a:r>
            <a: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Избежать наказания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9BB987-9EE3-49C2-9E5B-33629523235B}" type="parTrans" cxnId="{F64CB885-E29E-492E-91BE-D6C4BCE0DAB9}">
      <dgm:prSet/>
      <dgm:spPr/>
      <dgm:t>
        <a:bodyPr/>
        <a:lstStyle/>
        <a:p>
          <a:endParaRPr lang="ru-RU"/>
        </a:p>
      </dgm:t>
    </dgm:pt>
    <dgm:pt modelId="{0FD360BD-28F1-493C-BB5C-8402ACB7E698}" type="sibTrans" cxnId="{F64CB885-E29E-492E-91BE-D6C4BCE0DAB9}">
      <dgm:prSet/>
      <dgm:spPr/>
      <dgm:t>
        <a:bodyPr/>
        <a:lstStyle/>
        <a:p>
          <a:endParaRPr lang="ru-RU"/>
        </a:p>
      </dgm:t>
    </dgm:pt>
    <dgm:pt modelId="{C031A936-10CD-4A0E-A29F-D75208DA6E01}" type="pres">
      <dgm:prSet presAssocID="{B11D2102-5BF3-4610-80A3-8326C5D2F7A2}" presName="rootnode" presStyleCnt="0">
        <dgm:presLayoutVars>
          <dgm:chMax/>
          <dgm:chPref/>
          <dgm:dir/>
          <dgm:animLvl val="lvl"/>
        </dgm:presLayoutVars>
      </dgm:prSet>
      <dgm:spPr/>
    </dgm:pt>
    <dgm:pt modelId="{57F43BBA-EA20-442E-8EE7-4F58DFFB5DA5}" type="pres">
      <dgm:prSet presAssocID="{884037F1-05B7-4963-BFF8-6AB28E12AC34}" presName="composite" presStyleCnt="0"/>
      <dgm:spPr/>
    </dgm:pt>
    <dgm:pt modelId="{FCA1D628-7AAE-48EA-8555-E7ACB396B8AF}" type="pres">
      <dgm:prSet presAssocID="{884037F1-05B7-4963-BFF8-6AB28E12AC34}" presName="bentUpArrow1" presStyleLbl="alignImgPlace1" presStyleIdx="0" presStyleCnt="4" custLinFactY="100000" custLinFactNeighborX="-36703" custLinFactNeighborY="163703"/>
      <dgm:spPr/>
    </dgm:pt>
    <dgm:pt modelId="{1ADE6A60-598F-40A7-990D-64A54FEB6626}" type="pres">
      <dgm:prSet presAssocID="{884037F1-05B7-4963-BFF8-6AB28E12AC34}" presName="ParentText" presStyleLbl="node1" presStyleIdx="0" presStyleCnt="5" custLinFactY="200000" custLinFactNeighborX="-14673" custLinFactNeighborY="237645">
        <dgm:presLayoutVars>
          <dgm:chMax val="1"/>
          <dgm:chPref val="1"/>
          <dgm:bulletEnabled val="1"/>
        </dgm:presLayoutVars>
      </dgm:prSet>
      <dgm:spPr/>
    </dgm:pt>
    <dgm:pt modelId="{7B52CEE4-026A-4223-831E-1EB4D2126D2F}" type="pres">
      <dgm:prSet presAssocID="{884037F1-05B7-4963-BFF8-6AB28E12AC34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D7FDBBD-14CB-4FCA-8601-7FA051CB94AC}" type="pres">
      <dgm:prSet presAssocID="{0FD360BD-28F1-493C-BB5C-8402ACB7E698}" presName="sibTrans" presStyleCnt="0"/>
      <dgm:spPr/>
    </dgm:pt>
    <dgm:pt modelId="{C046F0C4-0BB4-4D85-975E-ECC282851E98}" type="pres">
      <dgm:prSet presAssocID="{F5A24D20-912F-4A60-AFE0-F0A6681236A0}" presName="composite" presStyleCnt="0"/>
      <dgm:spPr/>
    </dgm:pt>
    <dgm:pt modelId="{E214C2B1-6810-4EEE-AE3A-A5CD1E18A27C}" type="pres">
      <dgm:prSet presAssocID="{F5A24D20-912F-4A60-AFE0-F0A6681236A0}" presName="bentUpArrow1" presStyleLbl="alignImgPlace1" presStyleIdx="1" presStyleCnt="4"/>
      <dgm:spPr/>
    </dgm:pt>
    <dgm:pt modelId="{14090FC6-D95D-49BC-81EC-686AD3B437A3}" type="pres">
      <dgm:prSet presAssocID="{F5A24D20-912F-4A60-AFE0-F0A6681236A0}" presName="ParentText" presStyleLbl="node1" presStyleIdx="1" presStyleCnt="5" custLinFactY="100000" custLinFactNeighborX="-22821" custLinFactNeighborY="104867">
        <dgm:presLayoutVars>
          <dgm:chMax val="1"/>
          <dgm:chPref val="1"/>
          <dgm:bulletEnabled val="1"/>
        </dgm:presLayoutVars>
      </dgm:prSet>
      <dgm:spPr/>
    </dgm:pt>
    <dgm:pt modelId="{DB2D9902-5946-4702-BD36-C49E0F0869DF}" type="pres">
      <dgm:prSet presAssocID="{F5A24D20-912F-4A60-AFE0-F0A6681236A0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F6399EB2-3F66-429E-99D9-765D2C89F4E7}" type="pres">
      <dgm:prSet presAssocID="{1D9A06B9-804C-4AD1-A1D0-418E5FE423F4}" presName="sibTrans" presStyleCnt="0"/>
      <dgm:spPr/>
    </dgm:pt>
    <dgm:pt modelId="{7DB84BEF-D6C6-4C92-A77C-428B69A6D1DB}" type="pres">
      <dgm:prSet presAssocID="{2D838609-876B-4CFE-B0C2-8F9AFD40D745}" presName="composite" presStyleCnt="0"/>
      <dgm:spPr/>
    </dgm:pt>
    <dgm:pt modelId="{14754057-605A-466E-B47F-FB4B2947448A}" type="pres">
      <dgm:prSet presAssocID="{2D838609-876B-4CFE-B0C2-8F9AFD40D745}" presName="bentUpArrow1" presStyleLbl="alignImgPlace1" presStyleIdx="2" presStyleCnt="4" custLinFactY="-100000" custLinFactNeighborX="16106" custLinFactNeighborY="-140058"/>
      <dgm:spPr/>
    </dgm:pt>
    <dgm:pt modelId="{E4EB986B-79FF-4325-9FD9-DEE5F0389BB0}" type="pres">
      <dgm:prSet presAssocID="{2D838609-876B-4CFE-B0C2-8F9AFD40D745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DB8D6417-BF96-4F69-95D3-7EE64B41D2D8}" type="pres">
      <dgm:prSet presAssocID="{2D838609-876B-4CFE-B0C2-8F9AFD40D745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514AE5E-0991-4A5B-99F7-9B8BE706A6CA}" type="pres">
      <dgm:prSet presAssocID="{E0EB6087-6E8B-4E64-A1DF-CCE66C3DDA33}" presName="sibTrans" presStyleCnt="0"/>
      <dgm:spPr/>
    </dgm:pt>
    <dgm:pt modelId="{2D9AA681-8300-4261-8010-A104B52FC1A1}" type="pres">
      <dgm:prSet presAssocID="{E05785C9-F649-4AD6-85BD-3F7FC7623B7D}" presName="composite" presStyleCnt="0"/>
      <dgm:spPr/>
    </dgm:pt>
    <dgm:pt modelId="{66285777-3F85-4A72-AA6A-C67BABDAE65B}" type="pres">
      <dgm:prSet presAssocID="{E05785C9-F649-4AD6-85BD-3F7FC7623B7D}" presName="bentUpArrow1" presStyleLbl="alignImgPlace1" presStyleIdx="3" presStyleCnt="4" custLinFactY="-200000" custLinFactNeighborX="35738" custLinFactNeighborY="-295793"/>
      <dgm:spPr/>
    </dgm:pt>
    <dgm:pt modelId="{CA5252DC-C406-4154-834D-0617A4264044}" type="pres">
      <dgm:prSet presAssocID="{E05785C9-F649-4AD6-85BD-3F7FC7623B7D}" presName="ParentText" presStyleLbl="node1" presStyleIdx="3" presStyleCnt="5" custLinFactY="-100000" custLinFactNeighborX="17473" custLinFactNeighborY="-116109">
        <dgm:presLayoutVars>
          <dgm:chMax val="1"/>
          <dgm:chPref val="1"/>
          <dgm:bulletEnabled val="1"/>
        </dgm:presLayoutVars>
      </dgm:prSet>
      <dgm:spPr/>
    </dgm:pt>
    <dgm:pt modelId="{0B81AE9B-7AFC-4FB6-9F0E-DA4DA30B26B3}" type="pres">
      <dgm:prSet presAssocID="{E05785C9-F649-4AD6-85BD-3F7FC7623B7D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8F4D6377-6F67-4300-BCF3-0D66D61A4D8C}" type="pres">
      <dgm:prSet presAssocID="{D780DF8A-96A2-488B-9A4D-FB197664FE47}" presName="sibTrans" presStyleCnt="0"/>
      <dgm:spPr/>
    </dgm:pt>
    <dgm:pt modelId="{B68732C2-C2B7-4A28-8663-EC506B359CA2}" type="pres">
      <dgm:prSet presAssocID="{603F9DD3-721A-4465-AAD4-6A52FA784A11}" presName="composite" presStyleCnt="0"/>
      <dgm:spPr/>
    </dgm:pt>
    <dgm:pt modelId="{DEBDF19B-DAD6-4411-837E-AC7026FCD389}" type="pres">
      <dgm:prSet presAssocID="{603F9DD3-721A-4465-AAD4-6A52FA784A11}" presName="ParentText" presStyleLbl="node1" presStyleIdx="4" presStyleCnt="5" custLinFactY="-200000" custLinFactNeighborX="26170" custLinFactNeighborY="-246228">
        <dgm:presLayoutVars>
          <dgm:chMax val="1"/>
          <dgm:chPref val="1"/>
          <dgm:bulletEnabled val="1"/>
        </dgm:presLayoutVars>
      </dgm:prSet>
      <dgm:spPr/>
    </dgm:pt>
  </dgm:ptLst>
  <dgm:cxnLst>
    <dgm:cxn modelId="{A8A0F502-8E9F-48AB-B2BA-D4ABE72BF54D}" type="presOf" srcId="{F5A24D20-912F-4A60-AFE0-F0A6681236A0}" destId="{14090FC6-D95D-49BC-81EC-686AD3B437A3}" srcOrd="0" destOrd="0" presId="urn:microsoft.com/office/officeart/2005/8/layout/StepDownProcess"/>
    <dgm:cxn modelId="{1E558527-0007-4A64-AB01-DBE77722E207}" srcId="{B11D2102-5BF3-4610-80A3-8326C5D2F7A2}" destId="{2D838609-876B-4CFE-B0C2-8F9AFD40D745}" srcOrd="2" destOrd="0" parTransId="{31764D3B-D741-4C5F-A4C7-8B5713CE6744}" sibTransId="{E0EB6087-6E8B-4E64-A1DF-CCE66C3DDA33}"/>
    <dgm:cxn modelId="{A6024D6F-E15E-4539-BBFF-6C93B3A96A63}" type="presOf" srcId="{E05785C9-F649-4AD6-85BD-3F7FC7623B7D}" destId="{CA5252DC-C406-4154-834D-0617A4264044}" srcOrd="0" destOrd="0" presId="urn:microsoft.com/office/officeart/2005/8/layout/StepDownProcess"/>
    <dgm:cxn modelId="{904AEB52-2A1D-47E5-B068-B640202B03A8}" type="presOf" srcId="{B11D2102-5BF3-4610-80A3-8326C5D2F7A2}" destId="{C031A936-10CD-4A0E-A29F-D75208DA6E01}" srcOrd="0" destOrd="0" presId="urn:microsoft.com/office/officeart/2005/8/layout/StepDownProcess"/>
    <dgm:cxn modelId="{1A062873-97CA-4426-B70B-61BD86119489}" srcId="{B11D2102-5BF3-4610-80A3-8326C5D2F7A2}" destId="{603F9DD3-721A-4465-AAD4-6A52FA784A11}" srcOrd="4" destOrd="0" parTransId="{AA31BAEA-16DB-4558-A197-9A6C756588FE}" sibTransId="{E3F43B0D-386F-4DA3-A7EC-D649682BE82B}"/>
    <dgm:cxn modelId="{A3A68D76-BCC3-4905-9FF8-F21A27D0B7BB}" type="presOf" srcId="{884037F1-05B7-4963-BFF8-6AB28E12AC34}" destId="{1ADE6A60-598F-40A7-990D-64A54FEB6626}" srcOrd="0" destOrd="0" presId="urn:microsoft.com/office/officeart/2005/8/layout/StepDownProcess"/>
    <dgm:cxn modelId="{4572D978-2BB4-435C-B5D1-327E7F47B4D6}" srcId="{B11D2102-5BF3-4610-80A3-8326C5D2F7A2}" destId="{F5A24D20-912F-4A60-AFE0-F0A6681236A0}" srcOrd="1" destOrd="0" parTransId="{871C9BC0-9C7C-45B3-823E-ED2F10DF7894}" sibTransId="{1D9A06B9-804C-4AD1-A1D0-418E5FE423F4}"/>
    <dgm:cxn modelId="{F64CB885-E29E-492E-91BE-D6C4BCE0DAB9}" srcId="{B11D2102-5BF3-4610-80A3-8326C5D2F7A2}" destId="{884037F1-05B7-4963-BFF8-6AB28E12AC34}" srcOrd="0" destOrd="0" parTransId="{BF9BB987-9EE3-49C2-9E5B-33629523235B}" sibTransId="{0FD360BD-28F1-493C-BB5C-8402ACB7E698}"/>
    <dgm:cxn modelId="{70011D8A-8315-4A47-A636-879610ABC35E}" type="presOf" srcId="{2D838609-876B-4CFE-B0C2-8F9AFD40D745}" destId="{E4EB986B-79FF-4325-9FD9-DEE5F0389BB0}" srcOrd="0" destOrd="0" presId="urn:microsoft.com/office/officeart/2005/8/layout/StepDownProcess"/>
    <dgm:cxn modelId="{9794F2C1-9C67-432E-A499-762FFA674834}" type="presOf" srcId="{603F9DD3-721A-4465-AAD4-6A52FA784A11}" destId="{DEBDF19B-DAD6-4411-837E-AC7026FCD389}" srcOrd="0" destOrd="0" presId="urn:microsoft.com/office/officeart/2005/8/layout/StepDownProcess"/>
    <dgm:cxn modelId="{D0FF22F9-252D-4E35-8D5C-80A96E0C9C9A}" srcId="{B11D2102-5BF3-4610-80A3-8326C5D2F7A2}" destId="{E05785C9-F649-4AD6-85BD-3F7FC7623B7D}" srcOrd="3" destOrd="0" parTransId="{FCBDE435-1051-493C-9F64-1F0CFFEEA42B}" sibTransId="{D780DF8A-96A2-488B-9A4D-FB197664FE47}"/>
    <dgm:cxn modelId="{7F4028EE-7E54-407B-94B3-ED803F464F8D}" type="presParOf" srcId="{C031A936-10CD-4A0E-A29F-D75208DA6E01}" destId="{57F43BBA-EA20-442E-8EE7-4F58DFFB5DA5}" srcOrd="0" destOrd="0" presId="urn:microsoft.com/office/officeart/2005/8/layout/StepDownProcess"/>
    <dgm:cxn modelId="{289B3618-923E-4BD4-8308-3DD7B0C2DFEB}" type="presParOf" srcId="{57F43BBA-EA20-442E-8EE7-4F58DFFB5DA5}" destId="{FCA1D628-7AAE-48EA-8555-E7ACB396B8AF}" srcOrd="0" destOrd="0" presId="urn:microsoft.com/office/officeart/2005/8/layout/StepDownProcess"/>
    <dgm:cxn modelId="{381255DB-976C-4502-B34C-4CBECB7EDF6C}" type="presParOf" srcId="{57F43BBA-EA20-442E-8EE7-4F58DFFB5DA5}" destId="{1ADE6A60-598F-40A7-990D-64A54FEB6626}" srcOrd="1" destOrd="0" presId="urn:microsoft.com/office/officeart/2005/8/layout/StepDownProcess"/>
    <dgm:cxn modelId="{0F22A559-713C-4528-B16B-8405F8FC2180}" type="presParOf" srcId="{57F43BBA-EA20-442E-8EE7-4F58DFFB5DA5}" destId="{7B52CEE4-026A-4223-831E-1EB4D2126D2F}" srcOrd="2" destOrd="0" presId="urn:microsoft.com/office/officeart/2005/8/layout/StepDownProcess"/>
    <dgm:cxn modelId="{B7644728-943D-4C4B-8385-9779A3432C91}" type="presParOf" srcId="{C031A936-10CD-4A0E-A29F-D75208DA6E01}" destId="{9D7FDBBD-14CB-4FCA-8601-7FA051CB94AC}" srcOrd="1" destOrd="0" presId="urn:microsoft.com/office/officeart/2005/8/layout/StepDownProcess"/>
    <dgm:cxn modelId="{B408EF8B-A480-4348-A9E3-048D0C75FA4E}" type="presParOf" srcId="{C031A936-10CD-4A0E-A29F-D75208DA6E01}" destId="{C046F0C4-0BB4-4D85-975E-ECC282851E98}" srcOrd="2" destOrd="0" presId="urn:microsoft.com/office/officeart/2005/8/layout/StepDownProcess"/>
    <dgm:cxn modelId="{9FA62309-42EE-40F0-A494-258AEDF5F85D}" type="presParOf" srcId="{C046F0C4-0BB4-4D85-975E-ECC282851E98}" destId="{E214C2B1-6810-4EEE-AE3A-A5CD1E18A27C}" srcOrd="0" destOrd="0" presId="urn:microsoft.com/office/officeart/2005/8/layout/StepDownProcess"/>
    <dgm:cxn modelId="{39CF3B20-3B6F-44F7-A87A-51DFAC535B91}" type="presParOf" srcId="{C046F0C4-0BB4-4D85-975E-ECC282851E98}" destId="{14090FC6-D95D-49BC-81EC-686AD3B437A3}" srcOrd="1" destOrd="0" presId="urn:microsoft.com/office/officeart/2005/8/layout/StepDownProcess"/>
    <dgm:cxn modelId="{80509B2A-5A47-45E7-B998-356292FC25D7}" type="presParOf" srcId="{C046F0C4-0BB4-4D85-975E-ECC282851E98}" destId="{DB2D9902-5946-4702-BD36-C49E0F0869DF}" srcOrd="2" destOrd="0" presId="urn:microsoft.com/office/officeart/2005/8/layout/StepDownProcess"/>
    <dgm:cxn modelId="{44FF2255-0161-4DA4-AC16-AD2536A62FC1}" type="presParOf" srcId="{C031A936-10CD-4A0E-A29F-D75208DA6E01}" destId="{F6399EB2-3F66-429E-99D9-765D2C89F4E7}" srcOrd="3" destOrd="0" presId="urn:microsoft.com/office/officeart/2005/8/layout/StepDownProcess"/>
    <dgm:cxn modelId="{4811552F-59FA-4B76-9FF5-448D6534C9E0}" type="presParOf" srcId="{C031A936-10CD-4A0E-A29F-D75208DA6E01}" destId="{7DB84BEF-D6C6-4C92-A77C-428B69A6D1DB}" srcOrd="4" destOrd="0" presId="urn:microsoft.com/office/officeart/2005/8/layout/StepDownProcess"/>
    <dgm:cxn modelId="{0768A367-5E66-492E-9939-05718A971082}" type="presParOf" srcId="{7DB84BEF-D6C6-4C92-A77C-428B69A6D1DB}" destId="{14754057-605A-466E-B47F-FB4B2947448A}" srcOrd="0" destOrd="0" presId="urn:microsoft.com/office/officeart/2005/8/layout/StepDownProcess"/>
    <dgm:cxn modelId="{F6EC91A7-4576-4076-9F71-52BFCEDBBE0E}" type="presParOf" srcId="{7DB84BEF-D6C6-4C92-A77C-428B69A6D1DB}" destId="{E4EB986B-79FF-4325-9FD9-DEE5F0389BB0}" srcOrd="1" destOrd="0" presId="urn:microsoft.com/office/officeart/2005/8/layout/StepDownProcess"/>
    <dgm:cxn modelId="{32286CE6-E676-4FB1-B3EF-20D07C5801BB}" type="presParOf" srcId="{7DB84BEF-D6C6-4C92-A77C-428B69A6D1DB}" destId="{DB8D6417-BF96-4F69-95D3-7EE64B41D2D8}" srcOrd="2" destOrd="0" presId="urn:microsoft.com/office/officeart/2005/8/layout/StepDownProcess"/>
    <dgm:cxn modelId="{3B400DCA-B41F-4097-8DA0-7A366C6664B8}" type="presParOf" srcId="{C031A936-10CD-4A0E-A29F-D75208DA6E01}" destId="{0514AE5E-0991-4A5B-99F7-9B8BE706A6CA}" srcOrd="5" destOrd="0" presId="urn:microsoft.com/office/officeart/2005/8/layout/StepDownProcess"/>
    <dgm:cxn modelId="{C429B075-9634-4A3E-992B-48796FF1716C}" type="presParOf" srcId="{C031A936-10CD-4A0E-A29F-D75208DA6E01}" destId="{2D9AA681-8300-4261-8010-A104B52FC1A1}" srcOrd="6" destOrd="0" presId="urn:microsoft.com/office/officeart/2005/8/layout/StepDownProcess"/>
    <dgm:cxn modelId="{EDE31F26-676A-4FCD-8DBD-0E02551AA230}" type="presParOf" srcId="{2D9AA681-8300-4261-8010-A104B52FC1A1}" destId="{66285777-3F85-4A72-AA6A-C67BABDAE65B}" srcOrd="0" destOrd="0" presId="urn:microsoft.com/office/officeart/2005/8/layout/StepDownProcess"/>
    <dgm:cxn modelId="{F348ED6F-A2ED-445A-AC25-F4A3AD7F1450}" type="presParOf" srcId="{2D9AA681-8300-4261-8010-A104B52FC1A1}" destId="{CA5252DC-C406-4154-834D-0617A4264044}" srcOrd="1" destOrd="0" presId="urn:microsoft.com/office/officeart/2005/8/layout/StepDownProcess"/>
    <dgm:cxn modelId="{22AECD4B-8A08-417A-A39F-88CA9C9F3E15}" type="presParOf" srcId="{2D9AA681-8300-4261-8010-A104B52FC1A1}" destId="{0B81AE9B-7AFC-4FB6-9F0E-DA4DA30B26B3}" srcOrd="2" destOrd="0" presId="urn:microsoft.com/office/officeart/2005/8/layout/StepDownProcess"/>
    <dgm:cxn modelId="{8939E252-7F1E-44EB-B5F7-E297B1E22F89}" type="presParOf" srcId="{C031A936-10CD-4A0E-A29F-D75208DA6E01}" destId="{8F4D6377-6F67-4300-BCF3-0D66D61A4D8C}" srcOrd="7" destOrd="0" presId="urn:microsoft.com/office/officeart/2005/8/layout/StepDownProcess"/>
    <dgm:cxn modelId="{3EBE8E3D-2F9D-4413-8596-64C0AB9ED0ED}" type="presParOf" srcId="{C031A936-10CD-4A0E-A29F-D75208DA6E01}" destId="{B68732C2-C2B7-4A28-8663-EC506B359CA2}" srcOrd="8" destOrd="0" presId="urn:microsoft.com/office/officeart/2005/8/layout/StepDownProcess"/>
    <dgm:cxn modelId="{6C2AAEDF-EAF4-40B0-A52B-FB1A49E37D08}" type="presParOf" srcId="{B68732C2-C2B7-4A28-8663-EC506B359CA2}" destId="{DEBDF19B-DAD6-4411-837E-AC7026FCD38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1D2102-5BF3-4610-80A3-8326C5D2F7A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1" csCatId="mainScheme" phldr="1"/>
      <dgm:spPr>
        <a:scene3d>
          <a:camera prst="orthographicFront">
            <a:rot lat="10800000" lon="10799999" rev="10799999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2D838609-876B-4CFE-B0C2-8F9AFD40D745}">
      <dgm:prSet phldrT="[Текст]"/>
      <dgm:spPr/>
      <dgm:t>
        <a:bodyPr/>
        <a:lstStyle/>
        <a:p>
          <a:r>
            <a: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Быть хорошим в глазах близких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764D3B-D741-4C5F-A4C7-8B5713CE6744}" type="parTrans" cxnId="{1E558527-0007-4A64-AB01-DBE77722E207}">
      <dgm:prSet/>
      <dgm:spPr/>
      <dgm:t>
        <a:bodyPr/>
        <a:lstStyle/>
        <a:p>
          <a:endParaRPr lang="ru-RU"/>
        </a:p>
      </dgm:t>
    </dgm:pt>
    <dgm:pt modelId="{E0EB6087-6E8B-4E64-A1DF-CCE66C3DDA33}" type="sibTrans" cxnId="{1E558527-0007-4A64-AB01-DBE77722E207}">
      <dgm:prSet/>
      <dgm:spPr/>
      <dgm:t>
        <a:bodyPr/>
        <a:lstStyle/>
        <a:p>
          <a:endParaRPr lang="ru-RU"/>
        </a:p>
      </dgm:t>
    </dgm:pt>
    <dgm:pt modelId="{E05785C9-F649-4AD6-85BD-3F7FC7623B7D}">
      <dgm:prSet phldrT="[Текст]"/>
      <dgm:spPr/>
      <dgm:t>
        <a:bodyPr/>
        <a:lstStyle/>
        <a:p>
          <a:r>
            <a: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Быть законо-послушным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BDE435-1051-493C-9F64-1F0CFFEEA42B}" type="parTrans" cxnId="{D0FF22F9-252D-4E35-8D5C-80A96E0C9C9A}">
      <dgm:prSet/>
      <dgm:spPr/>
      <dgm:t>
        <a:bodyPr/>
        <a:lstStyle/>
        <a:p>
          <a:endParaRPr lang="ru-RU"/>
        </a:p>
      </dgm:t>
    </dgm:pt>
    <dgm:pt modelId="{D780DF8A-96A2-488B-9A4D-FB197664FE47}" type="sibTrans" cxnId="{D0FF22F9-252D-4E35-8D5C-80A96E0C9C9A}">
      <dgm:prSet/>
      <dgm:spPr/>
      <dgm:t>
        <a:bodyPr/>
        <a:lstStyle/>
        <a:p>
          <a:endParaRPr lang="ru-RU"/>
        </a:p>
      </dgm:t>
    </dgm:pt>
    <dgm:pt modelId="{603F9DD3-721A-4465-AAD4-6A52FA784A11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Поступать по совести</a:t>
          </a:r>
        </a:p>
      </dgm:t>
    </dgm:pt>
    <dgm:pt modelId="{AA31BAEA-16DB-4558-A197-9A6C756588FE}" type="parTrans" cxnId="{1A062873-97CA-4426-B70B-61BD86119489}">
      <dgm:prSet/>
      <dgm:spPr/>
      <dgm:t>
        <a:bodyPr/>
        <a:lstStyle/>
        <a:p>
          <a:endParaRPr lang="ru-RU"/>
        </a:p>
      </dgm:t>
    </dgm:pt>
    <dgm:pt modelId="{E3F43B0D-386F-4DA3-A7EC-D649682BE82B}" type="sibTrans" cxnId="{1A062873-97CA-4426-B70B-61BD86119489}">
      <dgm:prSet/>
      <dgm:spPr/>
      <dgm:t>
        <a:bodyPr/>
        <a:lstStyle/>
        <a:p>
          <a:endParaRPr lang="ru-RU"/>
        </a:p>
      </dgm:t>
    </dgm:pt>
    <dgm:pt modelId="{F5A24D20-912F-4A60-AFE0-F0A6681236A0}">
      <dgm:prSet/>
      <dgm:spPr/>
      <dgm:t>
        <a:bodyPr/>
        <a:lstStyle/>
        <a:p>
          <a:r>
            <a: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Приобрести выгоду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1C9BC0-9C7C-45B3-823E-ED2F10DF7894}" type="parTrans" cxnId="{4572D978-2BB4-435C-B5D1-327E7F47B4D6}">
      <dgm:prSet/>
      <dgm:spPr/>
      <dgm:t>
        <a:bodyPr/>
        <a:lstStyle/>
        <a:p>
          <a:endParaRPr lang="ru-RU"/>
        </a:p>
      </dgm:t>
    </dgm:pt>
    <dgm:pt modelId="{1D9A06B9-804C-4AD1-A1D0-418E5FE423F4}" type="sibTrans" cxnId="{4572D978-2BB4-435C-B5D1-327E7F47B4D6}">
      <dgm:prSet/>
      <dgm:spPr/>
      <dgm:t>
        <a:bodyPr/>
        <a:lstStyle/>
        <a:p>
          <a:endParaRPr lang="ru-RU"/>
        </a:p>
      </dgm:t>
    </dgm:pt>
    <dgm:pt modelId="{884037F1-05B7-4963-BFF8-6AB28E12AC34}">
      <dgm:prSet/>
      <dgm:spPr/>
      <dgm:t>
        <a:bodyPr/>
        <a:lstStyle/>
        <a:p>
          <a:r>
            <a: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Избежать наказания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9BB987-9EE3-49C2-9E5B-33629523235B}" type="parTrans" cxnId="{F64CB885-E29E-492E-91BE-D6C4BCE0DAB9}">
      <dgm:prSet/>
      <dgm:spPr/>
      <dgm:t>
        <a:bodyPr/>
        <a:lstStyle/>
        <a:p>
          <a:endParaRPr lang="ru-RU"/>
        </a:p>
      </dgm:t>
    </dgm:pt>
    <dgm:pt modelId="{0FD360BD-28F1-493C-BB5C-8402ACB7E698}" type="sibTrans" cxnId="{F64CB885-E29E-492E-91BE-D6C4BCE0DAB9}">
      <dgm:prSet/>
      <dgm:spPr/>
      <dgm:t>
        <a:bodyPr/>
        <a:lstStyle/>
        <a:p>
          <a:endParaRPr lang="ru-RU"/>
        </a:p>
      </dgm:t>
    </dgm:pt>
    <dgm:pt modelId="{C031A936-10CD-4A0E-A29F-D75208DA6E01}" type="pres">
      <dgm:prSet presAssocID="{B11D2102-5BF3-4610-80A3-8326C5D2F7A2}" presName="rootnode" presStyleCnt="0">
        <dgm:presLayoutVars>
          <dgm:chMax/>
          <dgm:chPref/>
          <dgm:dir/>
          <dgm:animLvl val="lvl"/>
        </dgm:presLayoutVars>
      </dgm:prSet>
      <dgm:spPr/>
    </dgm:pt>
    <dgm:pt modelId="{57F43BBA-EA20-442E-8EE7-4F58DFFB5DA5}" type="pres">
      <dgm:prSet presAssocID="{884037F1-05B7-4963-BFF8-6AB28E12AC34}" presName="composite" presStyleCnt="0"/>
      <dgm:spPr/>
    </dgm:pt>
    <dgm:pt modelId="{FCA1D628-7AAE-48EA-8555-E7ACB396B8AF}" type="pres">
      <dgm:prSet presAssocID="{884037F1-05B7-4963-BFF8-6AB28E12AC34}" presName="bentUpArrow1" presStyleLbl="alignImgPlace1" presStyleIdx="0" presStyleCnt="4" custLinFactY="100000" custLinFactNeighborX="-36703" custLinFactNeighborY="163703"/>
      <dgm:spPr/>
    </dgm:pt>
    <dgm:pt modelId="{1ADE6A60-598F-40A7-990D-64A54FEB6626}" type="pres">
      <dgm:prSet presAssocID="{884037F1-05B7-4963-BFF8-6AB28E12AC34}" presName="ParentText" presStyleLbl="node1" presStyleIdx="0" presStyleCnt="5" custLinFactY="200000" custLinFactNeighborX="-31518" custLinFactNeighborY="241529">
        <dgm:presLayoutVars>
          <dgm:chMax val="1"/>
          <dgm:chPref val="1"/>
          <dgm:bulletEnabled val="1"/>
        </dgm:presLayoutVars>
      </dgm:prSet>
      <dgm:spPr/>
    </dgm:pt>
    <dgm:pt modelId="{7B52CEE4-026A-4223-831E-1EB4D2126D2F}" type="pres">
      <dgm:prSet presAssocID="{884037F1-05B7-4963-BFF8-6AB28E12AC34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D7FDBBD-14CB-4FCA-8601-7FA051CB94AC}" type="pres">
      <dgm:prSet presAssocID="{0FD360BD-28F1-493C-BB5C-8402ACB7E698}" presName="sibTrans" presStyleCnt="0"/>
      <dgm:spPr/>
    </dgm:pt>
    <dgm:pt modelId="{C046F0C4-0BB4-4D85-975E-ECC282851E98}" type="pres">
      <dgm:prSet presAssocID="{F5A24D20-912F-4A60-AFE0-F0A6681236A0}" presName="composite" presStyleCnt="0"/>
      <dgm:spPr/>
    </dgm:pt>
    <dgm:pt modelId="{E214C2B1-6810-4EEE-AE3A-A5CD1E18A27C}" type="pres">
      <dgm:prSet presAssocID="{F5A24D20-912F-4A60-AFE0-F0A6681236A0}" presName="bentUpArrow1" presStyleLbl="alignImgPlace1" presStyleIdx="1" presStyleCnt="4"/>
      <dgm:spPr/>
    </dgm:pt>
    <dgm:pt modelId="{14090FC6-D95D-49BC-81EC-686AD3B437A3}" type="pres">
      <dgm:prSet presAssocID="{F5A24D20-912F-4A60-AFE0-F0A6681236A0}" presName="ParentText" presStyleLbl="node1" presStyleIdx="1" presStyleCnt="5" custLinFactY="100000" custLinFactNeighborX="-22821" custLinFactNeighborY="104867">
        <dgm:presLayoutVars>
          <dgm:chMax val="1"/>
          <dgm:chPref val="1"/>
          <dgm:bulletEnabled val="1"/>
        </dgm:presLayoutVars>
      </dgm:prSet>
      <dgm:spPr/>
    </dgm:pt>
    <dgm:pt modelId="{DB2D9902-5946-4702-BD36-C49E0F0869DF}" type="pres">
      <dgm:prSet presAssocID="{F5A24D20-912F-4A60-AFE0-F0A6681236A0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F6399EB2-3F66-429E-99D9-765D2C89F4E7}" type="pres">
      <dgm:prSet presAssocID="{1D9A06B9-804C-4AD1-A1D0-418E5FE423F4}" presName="sibTrans" presStyleCnt="0"/>
      <dgm:spPr/>
    </dgm:pt>
    <dgm:pt modelId="{7DB84BEF-D6C6-4C92-A77C-428B69A6D1DB}" type="pres">
      <dgm:prSet presAssocID="{2D838609-876B-4CFE-B0C2-8F9AFD40D745}" presName="composite" presStyleCnt="0"/>
      <dgm:spPr/>
    </dgm:pt>
    <dgm:pt modelId="{14754057-605A-466E-B47F-FB4B2947448A}" type="pres">
      <dgm:prSet presAssocID="{2D838609-876B-4CFE-B0C2-8F9AFD40D745}" presName="bentUpArrow1" presStyleLbl="alignImgPlace1" presStyleIdx="2" presStyleCnt="4" custLinFactY="-100000" custLinFactNeighborX="16106" custLinFactNeighborY="-140058"/>
      <dgm:spPr/>
    </dgm:pt>
    <dgm:pt modelId="{E4EB986B-79FF-4325-9FD9-DEE5F0389BB0}" type="pres">
      <dgm:prSet presAssocID="{2D838609-876B-4CFE-B0C2-8F9AFD40D745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DB8D6417-BF96-4F69-95D3-7EE64B41D2D8}" type="pres">
      <dgm:prSet presAssocID="{2D838609-876B-4CFE-B0C2-8F9AFD40D745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514AE5E-0991-4A5B-99F7-9B8BE706A6CA}" type="pres">
      <dgm:prSet presAssocID="{E0EB6087-6E8B-4E64-A1DF-CCE66C3DDA33}" presName="sibTrans" presStyleCnt="0"/>
      <dgm:spPr/>
    </dgm:pt>
    <dgm:pt modelId="{2D9AA681-8300-4261-8010-A104B52FC1A1}" type="pres">
      <dgm:prSet presAssocID="{E05785C9-F649-4AD6-85BD-3F7FC7623B7D}" presName="composite" presStyleCnt="0"/>
      <dgm:spPr/>
    </dgm:pt>
    <dgm:pt modelId="{66285777-3F85-4A72-AA6A-C67BABDAE65B}" type="pres">
      <dgm:prSet presAssocID="{E05785C9-F649-4AD6-85BD-3F7FC7623B7D}" presName="bentUpArrow1" presStyleLbl="alignImgPlace1" presStyleIdx="3" presStyleCnt="4" custLinFactY="-200000" custLinFactNeighborX="35738" custLinFactNeighborY="-295793"/>
      <dgm:spPr/>
    </dgm:pt>
    <dgm:pt modelId="{CA5252DC-C406-4154-834D-0617A4264044}" type="pres">
      <dgm:prSet presAssocID="{E05785C9-F649-4AD6-85BD-3F7FC7623B7D}" presName="ParentText" presStyleLbl="node1" presStyleIdx="3" presStyleCnt="5" custLinFactY="-100000" custLinFactNeighborX="17473" custLinFactNeighborY="-116109">
        <dgm:presLayoutVars>
          <dgm:chMax val="1"/>
          <dgm:chPref val="1"/>
          <dgm:bulletEnabled val="1"/>
        </dgm:presLayoutVars>
      </dgm:prSet>
      <dgm:spPr/>
    </dgm:pt>
    <dgm:pt modelId="{0B81AE9B-7AFC-4FB6-9F0E-DA4DA30B26B3}" type="pres">
      <dgm:prSet presAssocID="{E05785C9-F649-4AD6-85BD-3F7FC7623B7D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8F4D6377-6F67-4300-BCF3-0D66D61A4D8C}" type="pres">
      <dgm:prSet presAssocID="{D780DF8A-96A2-488B-9A4D-FB197664FE47}" presName="sibTrans" presStyleCnt="0"/>
      <dgm:spPr/>
    </dgm:pt>
    <dgm:pt modelId="{B68732C2-C2B7-4A28-8663-EC506B359CA2}" type="pres">
      <dgm:prSet presAssocID="{603F9DD3-721A-4465-AAD4-6A52FA784A11}" presName="composite" presStyleCnt="0"/>
      <dgm:spPr/>
    </dgm:pt>
    <dgm:pt modelId="{DEBDF19B-DAD6-4411-837E-AC7026FCD389}" type="pres">
      <dgm:prSet presAssocID="{603F9DD3-721A-4465-AAD4-6A52FA784A11}" presName="ParentText" presStyleLbl="node1" presStyleIdx="4" presStyleCnt="5" custLinFactY="-200000" custLinFactNeighborX="26170" custLinFactNeighborY="-246228">
        <dgm:presLayoutVars>
          <dgm:chMax val="1"/>
          <dgm:chPref val="1"/>
          <dgm:bulletEnabled val="1"/>
        </dgm:presLayoutVars>
      </dgm:prSet>
      <dgm:spPr/>
    </dgm:pt>
  </dgm:ptLst>
  <dgm:cxnLst>
    <dgm:cxn modelId="{A8A0F502-8E9F-48AB-B2BA-D4ABE72BF54D}" type="presOf" srcId="{F5A24D20-912F-4A60-AFE0-F0A6681236A0}" destId="{14090FC6-D95D-49BC-81EC-686AD3B437A3}" srcOrd="0" destOrd="0" presId="urn:microsoft.com/office/officeart/2005/8/layout/StepDownProcess"/>
    <dgm:cxn modelId="{1E558527-0007-4A64-AB01-DBE77722E207}" srcId="{B11D2102-5BF3-4610-80A3-8326C5D2F7A2}" destId="{2D838609-876B-4CFE-B0C2-8F9AFD40D745}" srcOrd="2" destOrd="0" parTransId="{31764D3B-D741-4C5F-A4C7-8B5713CE6744}" sibTransId="{E0EB6087-6E8B-4E64-A1DF-CCE66C3DDA33}"/>
    <dgm:cxn modelId="{A6024D6F-E15E-4539-BBFF-6C93B3A96A63}" type="presOf" srcId="{E05785C9-F649-4AD6-85BD-3F7FC7623B7D}" destId="{CA5252DC-C406-4154-834D-0617A4264044}" srcOrd="0" destOrd="0" presId="urn:microsoft.com/office/officeart/2005/8/layout/StepDownProcess"/>
    <dgm:cxn modelId="{904AEB52-2A1D-47E5-B068-B640202B03A8}" type="presOf" srcId="{B11D2102-5BF3-4610-80A3-8326C5D2F7A2}" destId="{C031A936-10CD-4A0E-A29F-D75208DA6E01}" srcOrd="0" destOrd="0" presId="urn:microsoft.com/office/officeart/2005/8/layout/StepDownProcess"/>
    <dgm:cxn modelId="{1A062873-97CA-4426-B70B-61BD86119489}" srcId="{B11D2102-5BF3-4610-80A3-8326C5D2F7A2}" destId="{603F9DD3-721A-4465-AAD4-6A52FA784A11}" srcOrd="4" destOrd="0" parTransId="{AA31BAEA-16DB-4558-A197-9A6C756588FE}" sibTransId="{E3F43B0D-386F-4DA3-A7EC-D649682BE82B}"/>
    <dgm:cxn modelId="{A3A68D76-BCC3-4905-9FF8-F21A27D0B7BB}" type="presOf" srcId="{884037F1-05B7-4963-BFF8-6AB28E12AC34}" destId="{1ADE6A60-598F-40A7-990D-64A54FEB6626}" srcOrd="0" destOrd="0" presId="urn:microsoft.com/office/officeart/2005/8/layout/StepDownProcess"/>
    <dgm:cxn modelId="{4572D978-2BB4-435C-B5D1-327E7F47B4D6}" srcId="{B11D2102-5BF3-4610-80A3-8326C5D2F7A2}" destId="{F5A24D20-912F-4A60-AFE0-F0A6681236A0}" srcOrd="1" destOrd="0" parTransId="{871C9BC0-9C7C-45B3-823E-ED2F10DF7894}" sibTransId="{1D9A06B9-804C-4AD1-A1D0-418E5FE423F4}"/>
    <dgm:cxn modelId="{F64CB885-E29E-492E-91BE-D6C4BCE0DAB9}" srcId="{B11D2102-5BF3-4610-80A3-8326C5D2F7A2}" destId="{884037F1-05B7-4963-BFF8-6AB28E12AC34}" srcOrd="0" destOrd="0" parTransId="{BF9BB987-9EE3-49C2-9E5B-33629523235B}" sibTransId="{0FD360BD-28F1-493C-BB5C-8402ACB7E698}"/>
    <dgm:cxn modelId="{70011D8A-8315-4A47-A636-879610ABC35E}" type="presOf" srcId="{2D838609-876B-4CFE-B0C2-8F9AFD40D745}" destId="{E4EB986B-79FF-4325-9FD9-DEE5F0389BB0}" srcOrd="0" destOrd="0" presId="urn:microsoft.com/office/officeart/2005/8/layout/StepDownProcess"/>
    <dgm:cxn modelId="{9794F2C1-9C67-432E-A499-762FFA674834}" type="presOf" srcId="{603F9DD3-721A-4465-AAD4-6A52FA784A11}" destId="{DEBDF19B-DAD6-4411-837E-AC7026FCD389}" srcOrd="0" destOrd="0" presId="urn:microsoft.com/office/officeart/2005/8/layout/StepDownProcess"/>
    <dgm:cxn modelId="{D0FF22F9-252D-4E35-8D5C-80A96E0C9C9A}" srcId="{B11D2102-5BF3-4610-80A3-8326C5D2F7A2}" destId="{E05785C9-F649-4AD6-85BD-3F7FC7623B7D}" srcOrd="3" destOrd="0" parTransId="{FCBDE435-1051-493C-9F64-1F0CFFEEA42B}" sibTransId="{D780DF8A-96A2-488B-9A4D-FB197664FE47}"/>
    <dgm:cxn modelId="{7F4028EE-7E54-407B-94B3-ED803F464F8D}" type="presParOf" srcId="{C031A936-10CD-4A0E-A29F-D75208DA6E01}" destId="{57F43BBA-EA20-442E-8EE7-4F58DFFB5DA5}" srcOrd="0" destOrd="0" presId="urn:microsoft.com/office/officeart/2005/8/layout/StepDownProcess"/>
    <dgm:cxn modelId="{289B3618-923E-4BD4-8308-3DD7B0C2DFEB}" type="presParOf" srcId="{57F43BBA-EA20-442E-8EE7-4F58DFFB5DA5}" destId="{FCA1D628-7AAE-48EA-8555-E7ACB396B8AF}" srcOrd="0" destOrd="0" presId="urn:microsoft.com/office/officeart/2005/8/layout/StepDownProcess"/>
    <dgm:cxn modelId="{381255DB-976C-4502-B34C-4CBECB7EDF6C}" type="presParOf" srcId="{57F43BBA-EA20-442E-8EE7-4F58DFFB5DA5}" destId="{1ADE6A60-598F-40A7-990D-64A54FEB6626}" srcOrd="1" destOrd="0" presId="urn:microsoft.com/office/officeart/2005/8/layout/StepDownProcess"/>
    <dgm:cxn modelId="{0F22A559-713C-4528-B16B-8405F8FC2180}" type="presParOf" srcId="{57F43BBA-EA20-442E-8EE7-4F58DFFB5DA5}" destId="{7B52CEE4-026A-4223-831E-1EB4D2126D2F}" srcOrd="2" destOrd="0" presId="urn:microsoft.com/office/officeart/2005/8/layout/StepDownProcess"/>
    <dgm:cxn modelId="{B7644728-943D-4C4B-8385-9779A3432C91}" type="presParOf" srcId="{C031A936-10CD-4A0E-A29F-D75208DA6E01}" destId="{9D7FDBBD-14CB-4FCA-8601-7FA051CB94AC}" srcOrd="1" destOrd="0" presId="urn:microsoft.com/office/officeart/2005/8/layout/StepDownProcess"/>
    <dgm:cxn modelId="{B408EF8B-A480-4348-A9E3-048D0C75FA4E}" type="presParOf" srcId="{C031A936-10CD-4A0E-A29F-D75208DA6E01}" destId="{C046F0C4-0BB4-4D85-975E-ECC282851E98}" srcOrd="2" destOrd="0" presId="urn:microsoft.com/office/officeart/2005/8/layout/StepDownProcess"/>
    <dgm:cxn modelId="{9FA62309-42EE-40F0-A494-258AEDF5F85D}" type="presParOf" srcId="{C046F0C4-0BB4-4D85-975E-ECC282851E98}" destId="{E214C2B1-6810-4EEE-AE3A-A5CD1E18A27C}" srcOrd="0" destOrd="0" presId="urn:microsoft.com/office/officeart/2005/8/layout/StepDownProcess"/>
    <dgm:cxn modelId="{39CF3B20-3B6F-44F7-A87A-51DFAC535B91}" type="presParOf" srcId="{C046F0C4-0BB4-4D85-975E-ECC282851E98}" destId="{14090FC6-D95D-49BC-81EC-686AD3B437A3}" srcOrd="1" destOrd="0" presId="urn:microsoft.com/office/officeart/2005/8/layout/StepDownProcess"/>
    <dgm:cxn modelId="{80509B2A-5A47-45E7-B998-356292FC25D7}" type="presParOf" srcId="{C046F0C4-0BB4-4D85-975E-ECC282851E98}" destId="{DB2D9902-5946-4702-BD36-C49E0F0869DF}" srcOrd="2" destOrd="0" presId="urn:microsoft.com/office/officeart/2005/8/layout/StepDownProcess"/>
    <dgm:cxn modelId="{44FF2255-0161-4DA4-AC16-AD2536A62FC1}" type="presParOf" srcId="{C031A936-10CD-4A0E-A29F-D75208DA6E01}" destId="{F6399EB2-3F66-429E-99D9-765D2C89F4E7}" srcOrd="3" destOrd="0" presId="urn:microsoft.com/office/officeart/2005/8/layout/StepDownProcess"/>
    <dgm:cxn modelId="{4811552F-59FA-4B76-9FF5-448D6534C9E0}" type="presParOf" srcId="{C031A936-10CD-4A0E-A29F-D75208DA6E01}" destId="{7DB84BEF-D6C6-4C92-A77C-428B69A6D1DB}" srcOrd="4" destOrd="0" presId="urn:microsoft.com/office/officeart/2005/8/layout/StepDownProcess"/>
    <dgm:cxn modelId="{0768A367-5E66-492E-9939-05718A971082}" type="presParOf" srcId="{7DB84BEF-D6C6-4C92-A77C-428B69A6D1DB}" destId="{14754057-605A-466E-B47F-FB4B2947448A}" srcOrd="0" destOrd="0" presId="urn:microsoft.com/office/officeart/2005/8/layout/StepDownProcess"/>
    <dgm:cxn modelId="{F6EC91A7-4576-4076-9F71-52BFCEDBBE0E}" type="presParOf" srcId="{7DB84BEF-D6C6-4C92-A77C-428B69A6D1DB}" destId="{E4EB986B-79FF-4325-9FD9-DEE5F0389BB0}" srcOrd="1" destOrd="0" presId="urn:microsoft.com/office/officeart/2005/8/layout/StepDownProcess"/>
    <dgm:cxn modelId="{32286CE6-E676-4FB1-B3EF-20D07C5801BB}" type="presParOf" srcId="{7DB84BEF-D6C6-4C92-A77C-428B69A6D1DB}" destId="{DB8D6417-BF96-4F69-95D3-7EE64B41D2D8}" srcOrd="2" destOrd="0" presId="urn:microsoft.com/office/officeart/2005/8/layout/StepDownProcess"/>
    <dgm:cxn modelId="{3B400DCA-B41F-4097-8DA0-7A366C6664B8}" type="presParOf" srcId="{C031A936-10CD-4A0E-A29F-D75208DA6E01}" destId="{0514AE5E-0991-4A5B-99F7-9B8BE706A6CA}" srcOrd="5" destOrd="0" presId="urn:microsoft.com/office/officeart/2005/8/layout/StepDownProcess"/>
    <dgm:cxn modelId="{C429B075-9634-4A3E-992B-48796FF1716C}" type="presParOf" srcId="{C031A936-10CD-4A0E-A29F-D75208DA6E01}" destId="{2D9AA681-8300-4261-8010-A104B52FC1A1}" srcOrd="6" destOrd="0" presId="urn:microsoft.com/office/officeart/2005/8/layout/StepDownProcess"/>
    <dgm:cxn modelId="{EDE31F26-676A-4FCD-8DBD-0E02551AA230}" type="presParOf" srcId="{2D9AA681-8300-4261-8010-A104B52FC1A1}" destId="{66285777-3F85-4A72-AA6A-C67BABDAE65B}" srcOrd="0" destOrd="0" presId="urn:microsoft.com/office/officeart/2005/8/layout/StepDownProcess"/>
    <dgm:cxn modelId="{F348ED6F-A2ED-445A-AC25-F4A3AD7F1450}" type="presParOf" srcId="{2D9AA681-8300-4261-8010-A104B52FC1A1}" destId="{CA5252DC-C406-4154-834D-0617A4264044}" srcOrd="1" destOrd="0" presId="urn:microsoft.com/office/officeart/2005/8/layout/StepDownProcess"/>
    <dgm:cxn modelId="{22AECD4B-8A08-417A-A39F-88CA9C9F3E15}" type="presParOf" srcId="{2D9AA681-8300-4261-8010-A104B52FC1A1}" destId="{0B81AE9B-7AFC-4FB6-9F0E-DA4DA30B26B3}" srcOrd="2" destOrd="0" presId="urn:microsoft.com/office/officeart/2005/8/layout/StepDownProcess"/>
    <dgm:cxn modelId="{8939E252-7F1E-44EB-B5F7-E297B1E22F89}" type="presParOf" srcId="{C031A936-10CD-4A0E-A29F-D75208DA6E01}" destId="{8F4D6377-6F67-4300-BCF3-0D66D61A4D8C}" srcOrd="7" destOrd="0" presId="urn:microsoft.com/office/officeart/2005/8/layout/StepDownProcess"/>
    <dgm:cxn modelId="{3EBE8E3D-2F9D-4413-8596-64C0AB9ED0ED}" type="presParOf" srcId="{C031A936-10CD-4A0E-A29F-D75208DA6E01}" destId="{B68732C2-C2B7-4A28-8663-EC506B359CA2}" srcOrd="8" destOrd="0" presId="urn:microsoft.com/office/officeart/2005/8/layout/StepDownProcess"/>
    <dgm:cxn modelId="{6C2AAEDF-EAF4-40B0-A52B-FB1A49E37D08}" type="presParOf" srcId="{B68732C2-C2B7-4A28-8663-EC506B359CA2}" destId="{DEBDF19B-DAD6-4411-837E-AC7026FCD38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1D628-7AAE-48EA-8555-E7ACB396B8AF}">
      <dsp:nvSpPr>
        <dsp:cNvPr id="0" name=""/>
        <dsp:cNvSpPr/>
      </dsp:nvSpPr>
      <dsp:spPr>
        <a:xfrm rot="5400000">
          <a:off x="1507038" y="2120129"/>
          <a:ext cx="559980" cy="6375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E6A60-598F-40A7-990D-64A54FEB6626}">
      <dsp:nvSpPr>
        <dsp:cNvPr id="0" name=""/>
        <dsp:cNvSpPr/>
      </dsp:nvSpPr>
      <dsp:spPr>
        <a:xfrm>
          <a:off x="1454347" y="2910466"/>
          <a:ext cx="942676" cy="65984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0800000" lon="10799999" rev="10799999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Избежать наказания</a:t>
          </a:r>
          <a:endParaRPr lang="ru-RU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86564" y="2942683"/>
        <a:ext cx="878242" cy="595409"/>
      </dsp:txXfrm>
    </dsp:sp>
    <dsp:sp modelId="{7B52CEE4-026A-4223-831E-1EB4D2126D2F}">
      <dsp:nvSpPr>
        <dsp:cNvPr id="0" name=""/>
        <dsp:cNvSpPr/>
      </dsp:nvSpPr>
      <dsp:spPr>
        <a:xfrm>
          <a:off x="2535343" y="85626"/>
          <a:ext cx="685613" cy="533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4C2B1-6810-4EEE-AE3A-A5CD1E18A27C}">
      <dsp:nvSpPr>
        <dsp:cNvPr id="0" name=""/>
        <dsp:cNvSpPr/>
      </dsp:nvSpPr>
      <dsp:spPr>
        <a:xfrm rot="5400000">
          <a:off x="2522606" y="1384666"/>
          <a:ext cx="559980" cy="6375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90FC6-D95D-49BC-81EC-686AD3B437A3}">
      <dsp:nvSpPr>
        <dsp:cNvPr id="0" name=""/>
        <dsp:cNvSpPr/>
      </dsp:nvSpPr>
      <dsp:spPr>
        <a:xfrm>
          <a:off x="2159117" y="2115718"/>
          <a:ext cx="942676" cy="65984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0800000" lon="10799999" rev="10799999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Приобрести выгоду</a:t>
          </a:r>
          <a:endParaRPr lang="ru-RU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91334" y="2147935"/>
        <a:ext cx="878242" cy="595409"/>
      </dsp:txXfrm>
    </dsp:sp>
    <dsp:sp modelId="{DB2D9902-5946-4702-BD36-C49E0F0869DF}">
      <dsp:nvSpPr>
        <dsp:cNvPr id="0" name=""/>
        <dsp:cNvSpPr/>
      </dsp:nvSpPr>
      <dsp:spPr>
        <a:xfrm>
          <a:off x="3316922" y="826848"/>
          <a:ext cx="685613" cy="533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754057-605A-466E-B47F-FB4B2947448A}">
      <dsp:nvSpPr>
        <dsp:cNvPr id="0" name=""/>
        <dsp:cNvSpPr/>
      </dsp:nvSpPr>
      <dsp:spPr>
        <a:xfrm rot="5400000">
          <a:off x="3406864" y="781610"/>
          <a:ext cx="559980" cy="6375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B986B-79FF-4325-9FD9-DEE5F0389BB0}">
      <dsp:nvSpPr>
        <dsp:cNvPr id="0" name=""/>
        <dsp:cNvSpPr/>
      </dsp:nvSpPr>
      <dsp:spPr>
        <a:xfrm>
          <a:off x="3155825" y="1505138"/>
          <a:ext cx="942676" cy="65984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0800000" lon="10799999" rev="10799999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Быть хорошим в глазах близких</a:t>
          </a:r>
          <a:endParaRPr lang="ru-RU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88042" y="1537355"/>
        <a:ext cx="878242" cy="595409"/>
      </dsp:txXfrm>
    </dsp:sp>
    <dsp:sp modelId="{DB8D6417-BF96-4F69-95D3-7EE64B41D2D8}">
      <dsp:nvSpPr>
        <dsp:cNvPr id="0" name=""/>
        <dsp:cNvSpPr/>
      </dsp:nvSpPr>
      <dsp:spPr>
        <a:xfrm>
          <a:off x="4098501" y="1568069"/>
          <a:ext cx="685613" cy="533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85777-3F85-4A72-AA6A-C67BABDAE65B}">
      <dsp:nvSpPr>
        <dsp:cNvPr id="0" name=""/>
        <dsp:cNvSpPr/>
      </dsp:nvSpPr>
      <dsp:spPr>
        <a:xfrm rot="5400000">
          <a:off x="4313601" y="90767"/>
          <a:ext cx="559980" cy="6375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252DC-C406-4154-834D-0617A4264044}">
      <dsp:nvSpPr>
        <dsp:cNvPr id="0" name=""/>
        <dsp:cNvSpPr/>
      </dsp:nvSpPr>
      <dsp:spPr>
        <a:xfrm>
          <a:off x="4102118" y="820379"/>
          <a:ext cx="942676" cy="65984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0800000" lon="10799999" rev="10799999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Быть законо-послушным</a:t>
          </a:r>
          <a:endParaRPr lang="ru-RU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4335" y="852596"/>
        <a:ext cx="878242" cy="595409"/>
      </dsp:txXfrm>
    </dsp:sp>
    <dsp:sp modelId="{0B81AE9B-7AFC-4FB6-9F0E-DA4DA30B26B3}">
      <dsp:nvSpPr>
        <dsp:cNvPr id="0" name=""/>
        <dsp:cNvSpPr/>
      </dsp:nvSpPr>
      <dsp:spPr>
        <a:xfrm>
          <a:off x="4880081" y="2309291"/>
          <a:ext cx="685613" cy="533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BDF19B-DAD6-4411-837E-AC7026FCD389}">
      <dsp:nvSpPr>
        <dsp:cNvPr id="0" name=""/>
        <dsp:cNvSpPr/>
      </dsp:nvSpPr>
      <dsp:spPr>
        <a:xfrm>
          <a:off x="4965682" y="43176"/>
          <a:ext cx="942676" cy="65984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0800000" lon="10799999" rev="10799999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Поступать по совести</a:t>
          </a:r>
        </a:p>
      </dsp:txBody>
      <dsp:txXfrm>
        <a:off x="4997899" y="75393"/>
        <a:ext cx="878242" cy="5954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1D628-7AAE-48EA-8555-E7ACB396B8AF}">
      <dsp:nvSpPr>
        <dsp:cNvPr id="0" name=""/>
        <dsp:cNvSpPr/>
      </dsp:nvSpPr>
      <dsp:spPr>
        <a:xfrm rot="5400000">
          <a:off x="1507038" y="2120129"/>
          <a:ext cx="559980" cy="6375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E6A60-598F-40A7-990D-64A54FEB6626}">
      <dsp:nvSpPr>
        <dsp:cNvPr id="0" name=""/>
        <dsp:cNvSpPr/>
      </dsp:nvSpPr>
      <dsp:spPr>
        <a:xfrm>
          <a:off x="1295553" y="2936094"/>
          <a:ext cx="942676" cy="65984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0800000" lon="10799999" rev="10799999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Избежать наказания</a:t>
          </a:r>
          <a:endParaRPr lang="ru-RU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27770" y="2968311"/>
        <a:ext cx="878242" cy="595409"/>
      </dsp:txXfrm>
    </dsp:sp>
    <dsp:sp modelId="{7B52CEE4-026A-4223-831E-1EB4D2126D2F}">
      <dsp:nvSpPr>
        <dsp:cNvPr id="0" name=""/>
        <dsp:cNvSpPr/>
      </dsp:nvSpPr>
      <dsp:spPr>
        <a:xfrm>
          <a:off x="2535343" y="85626"/>
          <a:ext cx="685613" cy="533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4C2B1-6810-4EEE-AE3A-A5CD1E18A27C}">
      <dsp:nvSpPr>
        <dsp:cNvPr id="0" name=""/>
        <dsp:cNvSpPr/>
      </dsp:nvSpPr>
      <dsp:spPr>
        <a:xfrm rot="5400000">
          <a:off x="2522606" y="1384666"/>
          <a:ext cx="559980" cy="6375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90FC6-D95D-49BC-81EC-686AD3B437A3}">
      <dsp:nvSpPr>
        <dsp:cNvPr id="0" name=""/>
        <dsp:cNvSpPr/>
      </dsp:nvSpPr>
      <dsp:spPr>
        <a:xfrm>
          <a:off x="2159117" y="2115718"/>
          <a:ext cx="942676" cy="65984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0800000" lon="10799999" rev="10799999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Приобрести выгоду</a:t>
          </a:r>
          <a:endParaRPr lang="ru-RU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91334" y="2147935"/>
        <a:ext cx="878242" cy="595409"/>
      </dsp:txXfrm>
    </dsp:sp>
    <dsp:sp modelId="{DB2D9902-5946-4702-BD36-C49E0F0869DF}">
      <dsp:nvSpPr>
        <dsp:cNvPr id="0" name=""/>
        <dsp:cNvSpPr/>
      </dsp:nvSpPr>
      <dsp:spPr>
        <a:xfrm>
          <a:off x="3316922" y="826848"/>
          <a:ext cx="685613" cy="533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754057-605A-466E-B47F-FB4B2947448A}">
      <dsp:nvSpPr>
        <dsp:cNvPr id="0" name=""/>
        <dsp:cNvSpPr/>
      </dsp:nvSpPr>
      <dsp:spPr>
        <a:xfrm rot="5400000">
          <a:off x="3406864" y="781610"/>
          <a:ext cx="559980" cy="6375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B986B-79FF-4325-9FD9-DEE5F0389BB0}">
      <dsp:nvSpPr>
        <dsp:cNvPr id="0" name=""/>
        <dsp:cNvSpPr/>
      </dsp:nvSpPr>
      <dsp:spPr>
        <a:xfrm>
          <a:off x="3155825" y="1505138"/>
          <a:ext cx="942676" cy="65984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0800000" lon="10799999" rev="10799999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Быть хорошим в глазах близких</a:t>
          </a:r>
          <a:endParaRPr lang="ru-RU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88042" y="1537355"/>
        <a:ext cx="878242" cy="595409"/>
      </dsp:txXfrm>
    </dsp:sp>
    <dsp:sp modelId="{DB8D6417-BF96-4F69-95D3-7EE64B41D2D8}">
      <dsp:nvSpPr>
        <dsp:cNvPr id="0" name=""/>
        <dsp:cNvSpPr/>
      </dsp:nvSpPr>
      <dsp:spPr>
        <a:xfrm>
          <a:off x="4098501" y="1568069"/>
          <a:ext cx="685613" cy="533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85777-3F85-4A72-AA6A-C67BABDAE65B}">
      <dsp:nvSpPr>
        <dsp:cNvPr id="0" name=""/>
        <dsp:cNvSpPr/>
      </dsp:nvSpPr>
      <dsp:spPr>
        <a:xfrm rot="5400000">
          <a:off x="4313601" y="90767"/>
          <a:ext cx="559980" cy="6375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252DC-C406-4154-834D-0617A4264044}">
      <dsp:nvSpPr>
        <dsp:cNvPr id="0" name=""/>
        <dsp:cNvSpPr/>
      </dsp:nvSpPr>
      <dsp:spPr>
        <a:xfrm>
          <a:off x="4102118" y="820379"/>
          <a:ext cx="942676" cy="65984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0800000" lon="10799999" rev="10799999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Быть законо-послушным</a:t>
          </a:r>
          <a:endParaRPr lang="ru-RU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4335" y="852596"/>
        <a:ext cx="878242" cy="595409"/>
      </dsp:txXfrm>
    </dsp:sp>
    <dsp:sp modelId="{0B81AE9B-7AFC-4FB6-9F0E-DA4DA30B26B3}">
      <dsp:nvSpPr>
        <dsp:cNvPr id="0" name=""/>
        <dsp:cNvSpPr/>
      </dsp:nvSpPr>
      <dsp:spPr>
        <a:xfrm>
          <a:off x="4880081" y="2309291"/>
          <a:ext cx="685613" cy="533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BDF19B-DAD6-4411-837E-AC7026FCD389}">
      <dsp:nvSpPr>
        <dsp:cNvPr id="0" name=""/>
        <dsp:cNvSpPr/>
      </dsp:nvSpPr>
      <dsp:spPr>
        <a:xfrm>
          <a:off x="4965682" y="43176"/>
          <a:ext cx="942676" cy="65984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0800000" lon="10799999" rev="10799999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Поступать по совести</a:t>
          </a:r>
        </a:p>
      </dsp:txBody>
      <dsp:txXfrm>
        <a:off x="4997899" y="75393"/>
        <a:ext cx="878242" cy="595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3"/>
            <a:ext cx="1352550" cy="512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DD09A-98E7-4050-B3DA-8FAFFB290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976" y="339502"/>
            <a:ext cx="4500501" cy="3240359"/>
          </a:xfrm>
        </p:spPr>
        <p:txBody>
          <a:bodyPr>
            <a:normAutofit/>
          </a:bodyPr>
          <a:lstStyle/>
          <a:p>
            <a:pPr algn="ctr"/>
            <a:r>
              <a:rPr lang="ru-RU" b="0" i="0" dirty="0">
                <a:effectLst/>
              </a:rPr>
              <a:t>КАКИЕ МЕТОДИКИ ПРИМЕНЯЮТСЯ ДЛЯ ПРОВЕДЕНИЯ РЕФЛЕКСИВНЫХ СЕССИЙ?</a:t>
            </a:r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4CD1CFB-2FAB-40E9-B1B7-6CBD30D9D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13" y="1059582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643C59-79E6-411A-9718-1C75F8AD3636}"/>
              </a:ext>
            </a:extLst>
          </p:cNvPr>
          <p:cNvSpPr txBox="1"/>
          <p:nvPr/>
        </p:nvSpPr>
        <p:spPr>
          <a:xfrm>
            <a:off x="4365094" y="360366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Дмитриева Юлия Игоревна,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учитель русского языка и литературы ГБОУ школа №197</a:t>
            </a:r>
          </a:p>
        </p:txBody>
      </p:sp>
    </p:spTree>
    <p:extLst>
      <p:ext uri="{BB962C8B-B14F-4D97-AF65-F5344CB8AC3E}">
        <p14:creationId xmlns:p14="http://schemas.microsoft.com/office/powerpoint/2010/main" val="266151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РЕФЛЕКСИВНАЯ СЕССИЯ «МОИ ЦЕННОСТИ» В 8 КЛАССЕ. МЕТОДИКА «ВО ЧТО Я ВЕРЮ?»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24257135-FC14-45D9-89E9-FF19122B1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609409"/>
              </p:ext>
            </p:extLst>
          </p:nvPr>
        </p:nvGraphicFramePr>
        <p:xfrm>
          <a:off x="4325111" y="3456062"/>
          <a:ext cx="115562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621">
                  <a:extLst>
                    <a:ext uri="{9D8B030D-6E8A-4147-A177-3AD203B41FA5}">
                      <a16:colId xmlns:a16="http://schemas.microsoft.com/office/drawing/2014/main" val="25666721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Любовь</a:t>
                      </a:r>
                    </a:p>
                  </a:txBody>
                  <a:tcPr>
                    <a:solidFill>
                      <a:srgbClr val="00A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706891"/>
                  </a:ext>
                </a:extLst>
              </a:tr>
              <a:tr h="2124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Счастье</a:t>
                      </a:r>
                    </a:p>
                  </a:txBody>
                  <a:tcPr>
                    <a:solidFill>
                      <a:srgbClr val="00A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469096"/>
                  </a:ext>
                </a:extLst>
              </a:tr>
              <a:tr h="2124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 себя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A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427334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AB6CE0F2-0EF2-4D0D-B4D1-04645902E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044222"/>
              </p:ext>
            </p:extLst>
          </p:nvPr>
        </p:nvGraphicFramePr>
        <p:xfrm>
          <a:off x="7035635" y="1202581"/>
          <a:ext cx="1911998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998">
                  <a:extLst>
                    <a:ext uri="{9D8B030D-6E8A-4147-A177-3AD203B41FA5}">
                      <a16:colId xmlns:a16="http://schemas.microsoft.com/office/drawing/2014/main" val="1437600548"/>
                    </a:ext>
                  </a:extLst>
                </a:gridCol>
              </a:tblGrid>
              <a:tr h="29685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Загробный мир</a:t>
                      </a:r>
                    </a:p>
                  </a:txBody>
                  <a:tcPr>
                    <a:solidFill>
                      <a:srgbClr val="F26F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785750"/>
                  </a:ext>
                </a:extLst>
              </a:tr>
              <a:tr h="29685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Чудеса</a:t>
                      </a:r>
                    </a:p>
                  </a:txBody>
                  <a:tcPr>
                    <a:solidFill>
                      <a:srgbClr val="F26F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849417"/>
                  </a:ext>
                </a:extLst>
              </a:tr>
              <a:tr h="29685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Судьба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26F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427388"/>
                  </a:ext>
                </a:extLst>
              </a:tr>
              <a:tr h="29685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Параллельная жизнь </a:t>
                      </a:r>
                    </a:p>
                  </a:txBody>
                  <a:tcPr>
                    <a:solidFill>
                      <a:srgbClr val="F26F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736136"/>
                  </a:ext>
                </a:extLst>
              </a:tr>
              <a:tr h="29685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Что ни делается, всё к лучшему</a:t>
                      </a:r>
                    </a:p>
                  </a:txBody>
                  <a:tcPr>
                    <a:solidFill>
                      <a:srgbClr val="F26F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556095"/>
                  </a:ext>
                </a:extLst>
              </a:tr>
              <a:tr h="29685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</a:t>
                      </a:r>
                    </a:p>
                  </a:txBody>
                  <a:tcPr>
                    <a:solidFill>
                      <a:srgbClr val="F26F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088561"/>
                  </a:ext>
                </a:extLst>
              </a:tr>
              <a:tr h="29685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Летающий макаронный монстр</a:t>
                      </a:r>
                    </a:p>
                  </a:txBody>
                  <a:tcPr>
                    <a:solidFill>
                      <a:srgbClr val="F26F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444770"/>
                  </a:ext>
                </a:extLst>
              </a:tr>
              <a:tr h="29685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Гороскопы</a:t>
                      </a:r>
                    </a:p>
                  </a:txBody>
                  <a:tcPr>
                    <a:solidFill>
                      <a:srgbClr val="F26F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444614"/>
                  </a:ext>
                </a:extLst>
              </a:tr>
              <a:tr h="29685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Дед мороз</a:t>
                      </a:r>
                    </a:p>
                  </a:txBody>
                  <a:tcPr>
                    <a:solidFill>
                      <a:srgbClr val="F26F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192093"/>
                  </a:ext>
                </a:extLst>
              </a:tr>
              <a:tr h="29685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Ангелы </a:t>
                      </a:r>
                    </a:p>
                  </a:txBody>
                  <a:tcPr>
                    <a:solidFill>
                      <a:srgbClr val="F26F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668969"/>
                  </a:ext>
                </a:extLst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3ACE7719-EB49-411F-9DA7-F5A7B26B4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119353"/>
              </p:ext>
            </p:extLst>
          </p:nvPr>
        </p:nvGraphicFramePr>
        <p:xfrm>
          <a:off x="5712556" y="3452181"/>
          <a:ext cx="112566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665">
                  <a:extLst>
                    <a:ext uri="{9D8B030D-6E8A-4147-A177-3AD203B41FA5}">
                      <a16:colId xmlns:a16="http://schemas.microsoft.com/office/drawing/2014/main" val="4257319640"/>
                    </a:ext>
                  </a:extLst>
                </a:gridCol>
              </a:tblGrid>
              <a:tr h="2124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Семья</a:t>
                      </a:r>
                    </a:p>
                  </a:txBody>
                  <a:tcPr>
                    <a:solidFill>
                      <a:srgbClr val="00B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249150"/>
                  </a:ext>
                </a:extLst>
              </a:tr>
              <a:tr h="2124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Дружба</a:t>
                      </a:r>
                    </a:p>
                  </a:txBody>
                  <a:tcPr>
                    <a:solidFill>
                      <a:srgbClr val="00B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658423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54B1CD73-0A61-4CA7-9839-6E310001C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901144"/>
              </p:ext>
            </p:extLst>
          </p:nvPr>
        </p:nvGraphicFramePr>
        <p:xfrm>
          <a:off x="4866113" y="4480918"/>
          <a:ext cx="145062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621">
                  <a:extLst>
                    <a:ext uri="{9D8B030D-6E8A-4147-A177-3AD203B41FA5}">
                      <a16:colId xmlns:a16="http://schemas.microsoft.com/office/drawing/2014/main" val="827124982"/>
                    </a:ext>
                  </a:extLst>
                </a:gridCol>
              </a:tblGrid>
              <a:tr h="3758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Поступление в вуз</a:t>
                      </a:r>
                    </a:p>
                  </a:txBody>
                  <a:tcPr>
                    <a:solidFill>
                      <a:srgbClr val="F26F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37173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53558139-4C0D-43F6-A85F-8D4A44296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25825"/>
              </p:ext>
            </p:extLst>
          </p:nvPr>
        </p:nvGraphicFramePr>
        <p:xfrm>
          <a:off x="1439652" y="3337732"/>
          <a:ext cx="2618052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8052">
                  <a:extLst>
                    <a:ext uri="{9D8B030D-6E8A-4147-A177-3AD203B41FA5}">
                      <a16:colId xmlns:a16="http://schemas.microsoft.com/office/drawing/2014/main" val="2984799106"/>
                    </a:ext>
                  </a:extLst>
                </a:gridCol>
              </a:tblGrid>
              <a:tr h="2494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Заморозить кислород</a:t>
                      </a:r>
                    </a:p>
                  </a:txBody>
                  <a:tcPr>
                    <a:solidFill>
                      <a:srgbClr val="00B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291177"/>
                  </a:ext>
                </a:extLst>
              </a:tr>
              <a:tr h="2494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Мы не одни во вселенной</a:t>
                      </a:r>
                    </a:p>
                  </a:txBody>
                  <a:tcPr>
                    <a:solidFill>
                      <a:srgbClr val="00B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102988"/>
                  </a:ext>
                </a:extLst>
              </a:tr>
              <a:tr h="2494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Заселение планет</a:t>
                      </a:r>
                    </a:p>
                  </a:txBody>
                  <a:tcPr>
                    <a:solidFill>
                      <a:srgbClr val="00B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904485"/>
                  </a:ext>
                </a:extLst>
              </a:tr>
              <a:tr h="2494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Знания</a:t>
                      </a:r>
                    </a:p>
                  </a:txBody>
                  <a:tcPr>
                    <a:solidFill>
                      <a:srgbClr val="00B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678921"/>
                  </a:ext>
                </a:extLst>
              </a:tr>
              <a:tr h="2494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Полёт в космос</a:t>
                      </a:r>
                    </a:p>
                  </a:txBody>
                  <a:tcPr>
                    <a:solidFill>
                      <a:srgbClr val="00B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295920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D8FFCBC1-C63A-431A-AA59-5D279ADE6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159975"/>
              </p:ext>
            </p:extLst>
          </p:nvPr>
        </p:nvGraphicFramePr>
        <p:xfrm>
          <a:off x="1450429" y="1217009"/>
          <a:ext cx="2618052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8052">
                  <a:extLst>
                    <a:ext uri="{9D8B030D-6E8A-4147-A177-3AD203B41FA5}">
                      <a16:colId xmlns:a16="http://schemas.microsoft.com/office/drawing/2014/main" val="1792446978"/>
                    </a:ext>
                  </a:extLst>
                </a:gridCol>
              </a:tblGrid>
              <a:tr h="2124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Вера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 – это стояние на месте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26F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345248"/>
                  </a:ext>
                </a:extLst>
              </a:tr>
              <a:tr h="7026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Нужно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 не верить, а самому предпринимать действия/усилия/ставить цели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26F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518738"/>
                  </a:ext>
                </a:extLst>
              </a:tr>
              <a:tr h="3758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Вера необходима только нуждающимся в ней</a:t>
                      </a:r>
                    </a:p>
                  </a:txBody>
                  <a:tcPr>
                    <a:solidFill>
                      <a:srgbClr val="F26F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990589"/>
                  </a:ext>
                </a:extLst>
              </a:tr>
            </a:tbl>
          </a:graphicData>
        </a:graphic>
      </p:graphicFrame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E2C2FFCE-7F75-452F-A989-59F4CA35A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182603"/>
              </p:ext>
            </p:extLst>
          </p:nvPr>
        </p:nvGraphicFramePr>
        <p:xfrm>
          <a:off x="4311699" y="1299003"/>
          <a:ext cx="2463679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679">
                  <a:extLst>
                    <a:ext uri="{9D8B030D-6E8A-4147-A177-3AD203B41FA5}">
                      <a16:colId xmlns:a16="http://schemas.microsoft.com/office/drawing/2014/main" val="1502759667"/>
                    </a:ext>
                  </a:extLst>
                </a:gridCol>
              </a:tblGrid>
              <a:tr h="62371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Человек то, что он делает</a:t>
                      </a:r>
                    </a:p>
                  </a:txBody>
                  <a:tcPr>
                    <a:solidFill>
                      <a:srgbClr val="01B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53123"/>
                  </a:ext>
                </a:extLst>
              </a:tr>
              <a:tr h="3668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людей/человечество</a:t>
                      </a:r>
                    </a:p>
                  </a:txBody>
                  <a:tcPr>
                    <a:solidFill>
                      <a:srgbClr val="01B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203744"/>
                  </a:ext>
                </a:extLst>
              </a:tr>
              <a:tr h="3668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В добро</a:t>
                      </a:r>
                    </a:p>
                  </a:txBody>
                  <a:tcPr>
                    <a:solidFill>
                      <a:srgbClr val="01B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735207"/>
                  </a:ext>
                </a:extLst>
              </a:tr>
              <a:tr h="62371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Человечество себя не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 уничтожит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1B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234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01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РЕФЛЕКСИВНАЯ СЕССИЯ «МОИ ЦЕННОСТИ» В 5 КЛАССЕ. МЕТОДИКА «ЧТО У МЕНЯ НА СЕРДЦЕ?»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0D8EAD24-9D14-4B57-836A-7E100C1D29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50B9099B-5198-4887-B6F0-9DB8DA2B2B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350A6E-B177-4DC2-9057-34F29E2870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800"/>
          <a:stretch/>
        </p:blipFill>
        <p:spPr>
          <a:xfrm>
            <a:off x="1856045" y="1203126"/>
            <a:ext cx="6783401" cy="389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2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РЕФЛЕКСИВНАЯ СЕССИЯ «МОИ ЦЕННОСТИ» В 5 КЛАССЕ. МЕТОДИКА «ЧТО У МЕНЯ НА СЕРДЦЕ?»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0D8EAD24-9D14-4B57-836A-7E100C1D29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50B9099B-5198-4887-B6F0-9DB8DA2B2B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8C9225-E96A-4494-93D3-C73092812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100"/>
          <a:stretch/>
        </p:blipFill>
        <p:spPr>
          <a:xfrm>
            <a:off x="1950816" y="1164782"/>
            <a:ext cx="6593860" cy="384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1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РЕФЛЕКСИВНАЯ СЕССИЯ «МОИ ЦЕННОСТИ» В 5 КЛАССЕ. МЕТОДИКА «ПИСЬМО…»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15738C53-EEDC-4A5F-A731-1ADFC966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518924"/>
              </p:ext>
            </p:extLst>
          </p:nvPr>
        </p:nvGraphicFramePr>
        <p:xfrm>
          <a:off x="1704642" y="1250356"/>
          <a:ext cx="208649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495">
                  <a:extLst>
                    <a:ext uri="{9D8B030D-6E8A-4147-A177-3AD203B41FA5}">
                      <a16:colId xmlns:a16="http://schemas.microsoft.com/office/drawing/2014/main" val="2566672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Улыбка</a:t>
                      </a:r>
                    </a:p>
                  </a:txBody>
                  <a:tcPr>
                    <a:solidFill>
                      <a:srgbClr val="00B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706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Доброе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слово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469096"/>
                  </a:ext>
                </a:extLst>
              </a:tr>
            </a:tbl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063BD4D1-520A-46C1-BCE2-F6B10C2BF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038575"/>
              </p:ext>
            </p:extLst>
          </p:nvPr>
        </p:nvGraphicFramePr>
        <p:xfrm>
          <a:off x="6183603" y="2569422"/>
          <a:ext cx="2674894" cy="205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894">
                  <a:extLst>
                    <a:ext uri="{9D8B030D-6E8A-4147-A177-3AD203B41FA5}">
                      <a16:colId xmlns:a16="http://schemas.microsoft.com/office/drawing/2014/main" val="4257319640"/>
                    </a:ext>
                  </a:extLst>
                </a:gridCol>
              </a:tblGrid>
              <a:tr h="3417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Весна</a:t>
                      </a:r>
                    </a:p>
                  </a:txBody>
                  <a:tcPr>
                    <a:solidFill>
                      <a:srgbClr val="00B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249150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Лето</a:t>
                      </a:r>
                    </a:p>
                  </a:txBody>
                  <a:tcPr>
                    <a:solidFill>
                      <a:srgbClr val="00B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658423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Хорошая погода</a:t>
                      </a:r>
                    </a:p>
                  </a:txBody>
                  <a:tcPr>
                    <a:solidFill>
                      <a:srgbClr val="00B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655088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Светило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 солнце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401293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Голубое небо</a:t>
                      </a:r>
                    </a:p>
                  </a:txBody>
                  <a:tcPr>
                    <a:solidFill>
                      <a:srgbClr val="00B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413118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Кошки, собаки, лошади</a:t>
                      </a:r>
                    </a:p>
                  </a:txBody>
                  <a:tcPr>
                    <a:solidFill>
                      <a:srgbClr val="00B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708207"/>
                  </a:ext>
                </a:extLst>
              </a:tr>
            </a:tbl>
          </a:graphicData>
        </a:graphic>
      </p:graphicFrame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AF79AFE1-F422-454C-BF53-7DFEB563A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642420"/>
              </p:ext>
            </p:extLst>
          </p:nvPr>
        </p:nvGraphicFramePr>
        <p:xfrm>
          <a:off x="4024955" y="3939902"/>
          <a:ext cx="1928911" cy="361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911">
                  <a:extLst>
                    <a:ext uri="{9D8B030D-6E8A-4147-A177-3AD203B41FA5}">
                      <a16:colId xmlns:a16="http://schemas.microsoft.com/office/drawing/2014/main" val="827124982"/>
                    </a:ext>
                  </a:extLst>
                </a:gridCol>
              </a:tblGrid>
              <a:tr h="3610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Семья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 не болела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26F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37173"/>
                  </a:ext>
                </a:extLst>
              </a:tr>
            </a:tbl>
          </a:graphicData>
        </a:graphic>
      </p:graphicFrame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EB2F7EDC-2284-4EC2-8806-FFCC93256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591034"/>
              </p:ext>
            </p:extLst>
          </p:nvPr>
        </p:nvGraphicFramePr>
        <p:xfrm>
          <a:off x="4081656" y="2642552"/>
          <a:ext cx="18067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728">
                  <a:extLst>
                    <a:ext uri="{9D8B030D-6E8A-4147-A177-3AD203B41FA5}">
                      <a16:colId xmlns:a16="http://schemas.microsoft.com/office/drawing/2014/main" val="3247443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Не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было войны </a:t>
                      </a:r>
                    </a:p>
                  </a:txBody>
                  <a:tcPr>
                    <a:solidFill>
                      <a:srgbClr val="00B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15108"/>
                  </a:ext>
                </a:extLst>
              </a:tr>
            </a:tbl>
          </a:graphicData>
        </a:graphic>
      </p:graphicFrame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A56D3CF7-C7DF-4F1C-907F-509905E4A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074355"/>
              </p:ext>
            </p:extLst>
          </p:nvPr>
        </p:nvGraphicFramePr>
        <p:xfrm>
          <a:off x="1700961" y="2210064"/>
          <a:ext cx="215095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959">
                  <a:extLst>
                    <a:ext uri="{9D8B030D-6E8A-4147-A177-3AD203B41FA5}">
                      <a16:colId xmlns:a16="http://schemas.microsoft.com/office/drawing/2014/main" val="2984799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Дача </a:t>
                      </a:r>
                    </a:p>
                  </a:txBody>
                  <a:tcPr>
                    <a:solidFill>
                      <a:srgbClr val="007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291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Поехать на море</a:t>
                      </a:r>
                    </a:p>
                  </a:txBody>
                  <a:tcPr>
                    <a:solidFill>
                      <a:srgbClr val="007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102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Путешествия</a:t>
                      </a:r>
                    </a:p>
                  </a:txBody>
                  <a:tcPr>
                    <a:solidFill>
                      <a:srgbClr val="007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904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solidFill>
                            <a:schemeClr val="tx1"/>
                          </a:solidFill>
                        </a:rPr>
                        <a:t>Майнкрафт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678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Каникулы</a:t>
                      </a:r>
                    </a:p>
                  </a:txBody>
                  <a:tcPr>
                    <a:solidFill>
                      <a:srgbClr val="007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29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Фильмы</a:t>
                      </a:r>
                    </a:p>
                  </a:txBody>
                  <a:tcPr>
                    <a:solidFill>
                      <a:srgbClr val="007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32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Праздники</a:t>
                      </a:r>
                    </a:p>
                  </a:txBody>
                  <a:tcPr>
                    <a:solidFill>
                      <a:srgbClr val="007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253131"/>
                  </a:ext>
                </a:extLst>
              </a:tr>
            </a:tbl>
          </a:graphicData>
        </a:graphic>
      </p:graphicFrame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id="{E14AB7E3-E177-46D5-9B21-938256CD9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348610"/>
              </p:ext>
            </p:extLst>
          </p:nvPr>
        </p:nvGraphicFramePr>
        <p:xfrm>
          <a:off x="6140588" y="1229289"/>
          <a:ext cx="2717909" cy="1133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909">
                  <a:extLst>
                    <a:ext uri="{9D8B030D-6E8A-4147-A177-3AD203B41FA5}">
                      <a16:colId xmlns:a16="http://schemas.microsoft.com/office/drawing/2014/main" val="1792446978"/>
                    </a:ext>
                  </a:extLst>
                </a:gridCol>
              </a:tblGrid>
              <a:tr h="37771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Хороший интернет</a:t>
                      </a:r>
                    </a:p>
                  </a:txBody>
                  <a:tcPr>
                    <a:solidFill>
                      <a:srgbClr val="F26F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569929"/>
                  </a:ext>
                </a:extLst>
              </a:tr>
              <a:tr h="37771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Вкусная еда</a:t>
                      </a:r>
                    </a:p>
                  </a:txBody>
                  <a:tcPr>
                    <a:solidFill>
                      <a:srgbClr val="F26F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543492"/>
                  </a:ext>
                </a:extLst>
              </a:tr>
              <a:tr h="37771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Не было проблем с деньгами</a:t>
                      </a:r>
                    </a:p>
                  </a:txBody>
                  <a:tcPr>
                    <a:solidFill>
                      <a:srgbClr val="F26F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845318"/>
                  </a:ext>
                </a:extLst>
              </a:tr>
            </a:tbl>
          </a:graphicData>
        </a:graphic>
      </p:graphicFrame>
      <p:graphicFrame>
        <p:nvGraphicFramePr>
          <p:cNvPr id="26" name="Таблица 25">
            <a:extLst>
              <a:ext uri="{FF2B5EF4-FFF2-40B4-BE49-F238E27FC236}">
                <a16:creationId xmlns:a16="http://schemas.microsoft.com/office/drawing/2014/main" id="{AFFF97B6-64E5-494F-87C8-DFD43D8C1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70680"/>
              </p:ext>
            </p:extLst>
          </p:nvPr>
        </p:nvGraphicFramePr>
        <p:xfrm>
          <a:off x="4016174" y="1714337"/>
          <a:ext cx="187221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>
                  <a:extLst>
                    <a:ext uri="{9D8B030D-6E8A-4147-A177-3AD203B41FA5}">
                      <a16:colId xmlns:a16="http://schemas.microsoft.com/office/drawing/2014/main" val="3146496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Футбол </a:t>
                      </a:r>
                    </a:p>
                  </a:txBody>
                  <a:tcPr>
                    <a:solidFill>
                      <a:srgbClr val="007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0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8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7A8DB94-3741-4C28-A057-A3FC3FD52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79" y="1361648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0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РЕФЛЕКСИВНАЯ СЕССИЯ «КТО Я? КАКОЙ Я?» В 5 КЛАССЕ. МЕТОДИКА «ВИЗИТНАЯ КАРТОЧКА»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AF773DA-8B1D-4836-899E-C0E2BA77C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701245"/>
              </p:ext>
            </p:extLst>
          </p:nvPr>
        </p:nvGraphicFramePr>
        <p:xfrm>
          <a:off x="1602229" y="1212896"/>
          <a:ext cx="7290251" cy="3699114"/>
        </p:xfrm>
        <a:graphic>
          <a:graphicData uri="http://schemas.openxmlformats.org/drawingml/2006/table">
            <a:tbl>
              <a:tblPr bandRow="1" bandCol="1">
                <a:tableStyleId>{21E4AEA4-8DFA-4A89-87EB-49C32662AFE0}</a:tableStyleId>
              </a:tblPr>
              <a:tblGrid>
                <a:gridCol w="1213309">
                  <a:extLst>
                    <a:ext uri="{9D8B030D-6E8A-4147-A177-3AD203B41FA5}">
                      <a16:colId xmlns:a16="http://schemas.microsoft.com/office/drawing/2014/main" val="1406424424"/>
                    </a:ext>
                  </a:extLst>
                </a:gridCol>
                <a:gridCol w="2509632">
                  <a:extLst>
                    <a:ext uri="{9D8B030D-6E8A-4147-A177-3AD203B41FA5}">
                      <a16:colId xmlns:a16="http://schemas.microsoft.com/office/drawing/2014/main" val="1584513969"/>
                    </a:ext>
                  </a:extLst>
                </a:gridCol>
                <a:gridCol w="1615615">
                  <a:extLst>
                    <a:ext uri="{9D8B030D-6E8A-4147-A177-3AD203B41FA5}">
                      <a16:colId xmlns:a16="http://schemas.microsoft.com/office/drawing/2014/main" val="715952360"/>
                    </a:ext>
                  </a:extLst>
                </a:gridCol>
                <a:gridCol w="1951695">
                  <a:extLst>
                    <a:ext uri="{9D8B030D-6E8A-4147-A177-3AD203B41FA5}">
                      <a16:colId xmlns:a16="http://schemas.microsoft.com/office/drawing/2014/main" val="1492370845"/>
                    </a:ext>
                  </a:extLst>
                </a:gridCol>
              </a:tblGrid>
              <a:tr h="1164874">
                <a:tc>
                  <a:txBody>
                    <a:bodyPr/>
                    <a:lstStyle/>
                    <a:p>
                      <a:r>
                        <a:rPr lang="ru-RU" sz="14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Кого я люблю?</a:t>
                      </a:r>
                    </a:p>
                  </a:txBody>
                  <a:tcPr>
                    <a:solidFill>
                      <a:srgbClr val="00B09B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kern="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Мою семью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kern="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Моих друзей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kern="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Добрых учителей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kern="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Собак 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kern="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И всех животных на свете!</a:t>
                      </a:r>
                    </a:p>
                  </a:txBody>
                  <a:tcPr>
                    <a:solidFill>
                      <a:srgbClr val="007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Кого я не люблю?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u="none" kern="0" spc="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F26F2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u="none" kern="0" spc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Грубых и злых людей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u="none" kern="0" spc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Клоунов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u="none" kern="0" spc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Пауков</a:t>
                      </a:r>
                    </a:p>
                  </a:txBody>
                  <a:tcPr>
                    <a:solidFill>
                      <a:srgbClr val="00C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470988"/>
                  </a:ext>
                </a:extLst>
              </a:tr>
              <a:tr h="2327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kern="0" spc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Что я люблю?</a:t>
                      </a:r>
                    </a:p>
                    <a:p>
                      <a:endParaRPr lang="ru-RU" sz="1400" u="none" kern="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F26F21"/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Рисовать</a:t>
                      </a:r>
                    </a:p>
                    <a:p>
                      <a:pPr marL="571500" marR="0" lvl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Танцевать</a:t>
                      </a:r>
                    </a:p>
                    <a:p>
                      <a:pPr marL="571500" marR="0" lvl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Смеются над собой и над другими)))</a:t>
                      </a:r>
                    </a:p>
                    <a:p>
                      <a:pPr marL="571500" marR="0" lvl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Вкусная еду</a:t>
                      </a:r>
                    </a:p>
                    <a:p>
                      <a:pPr marL="571500" marR="0" lvl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Красивую одежду</a:t>
                      </a:r>
                    </a:p>
                    <a:p>
                      <a:pPr marL="571500" marR="0" lvl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Ходить по магазинам (только не с мамой)</a:t>
                      </a:r>
                    </a:p>
                    <a:p>
                      <a:pPr marL="571500" marR="0" lvl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Купаться</a:t>
                      </a:r>
                    </a:p>
                  </a:txBody>
                  <a:tcPr>
                    <a:solidFill>
                      <a:srgbClr val="01B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kern="0" spc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Что не я люблю?</a:t>
                      </a:r>
                    </a:p>
                  </a:txBody>
                  <a:tcPr>
                    <a:solidFill>
                      <a:srgbClr val="00B09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u="none" kern="0" spc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Домашние задания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u="none" kern="0" spc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Футбол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u="none" kern="0" spc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Виноград с косточками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u="none" kern="0" spc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Серый цвет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u="none" kern="0" spc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Занудные, грустные книги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u="none" kern="0" spc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Медленный </a:t>
                      </a:r>
                      <a:r>
                        <a:rPr lang="en-US" sz="1400" u="none" kern="0" spc="0" baseline="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wi-fi</a:t>
                      </a:r>
                      <a:endParaRPr lang="ru-RU" sz="1400" u="none" kern="0" spc="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007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863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3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РЕФЛЕКСИВНАЯ СЕССИЯ «КТО Я? КАКОЙ Я?» В 5 КЛАССЕ. МЕТОДИКА «ЗАГАДОЧНЫЙ 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CDD3B-10F0-4FE5-BAEB-3075509F88CD}"/>
              </a:ext>
            </a:extLst>
          </p:cNvPr>
          <p:cNvSpPr txBox="1"/>
          <p:nvPr/>
        </p:nvSpPr>
        <p:spPr>
          <a:xfrm>
            <a:off x="1547664" y="1354999"/>
            <a:ext cx="4572000" cy="1477328"/>
          </a:xfrm>
          <a:prstGeom prst="rect">
            <a:avLst/>
          </a:prstGeom>
          <a:solidFill>
            <a:srgbClr val="00B09B"/>
          </a:solidFill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«Я девочка, у меня карие глаза, мои любимые цвета </a:t>
            </a:r>
            <a:r>
              <a:rPr lang="ru-RU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джинсовый и чёрный. У меня есть всего одна подруга, я хожу в музыкальную школу. У меня родинка с левой стороны шеи»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83CFF2-D2F2-4D3E-895A-4B41C4198285}"/>
              </a:ext>
            </a:extLst>
          </p:cNvPr>
          <p:cNvSpPr txBox="1"/>
          <p:nvPr/>
        </p:nvSpPr>
        <p:spPr>
          <a:xfrm>
            <a:off x="4355976" y="3349985"/>
            <a:ext cx="4572000" cy="923330"/>
          </a:xfrm>
          <a:prstGeom prst="rect">
            <a:avLst/>
          </a:prstGeom>
          <a:solidFill>
            <a:srgbClr val="F26F21"/>
          </a:solidFill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«Я девочка, у меня коричневые волосы, я люблю лошадей, у меня есть кошка и котята, я долго занимаюсь конным спортом»</a:t>
            </a:r>
            <a:endParaRPr lang="ru-RU" dirty="0"/>
          </a:p>
        </p:txBody>
      </p:sp>
      <p:pic>
        <p:nvPicPr>
          <p:cNvPr id="2050" name="Picture 2" descr="Раскраски Кастрюля - детские раскраски распечать бесплатно">
            <a:extLst>
              <a:ext uri="{FF2B5EF4-FFF2-40B4-BE49-F238E27FC236}">
                <a16:creationId xmlns:a16="http://schemas.microsoft.com/office/drawing/2014/main" id="{B78B5673-A458-4B20-AB9A-9C470DF4C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81224"/>
            <a:ext cx="2179315" cy="21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55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Диаграмма 4">
            <a:extLst>
              <a:ext uri="{FF2B5EF4-FFF2-40B4-BE49-F238E27FC236}">
                <a16:creationId xmlns:a16="http://schemas.microsoft.com/office/drawing/2014/main" id="{A041A1FB-F350-4721-BB7D-FC650AF8D1FD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572" y="1246972"/>
            <a:ext cx="7236804" cy="38884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РЕФЛЕКСИВНАЯ СЕССИЯ «ЧЕГО Я ХОЧУ?» В 5 КЛАССЕ. МЕТОДИКА «ЦВЕТИК-СЕМИЦВЕТИК»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6D13CE-AFD1-4672-AC07-84FDCBA86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34" y="1733640"/>
            <a:ext cx="1919561" cy="123415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1110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РЕФЛЕКСИВНАЯ СЕССИЯ «ЧЕГО Я ХОЧУ?» В 8 КЛАССЕ. МЕТОДИКА «ЗОЛОТАЯ РЫБКА»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6" name="Диаграмма 5">
                <a:extLst>
                  <a:ext uri="{FF2B5EF4-FFF2-40B4-BE49-F238E27FC236}">
                    <a16:creationId xmlns:a16="http://schemas.microsoft.com/office/drawing/2014/main" id="{2A0EF294-1293-41A9-97A7-11BA7FDB3F8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76829824"/>
                  </p:ext>
                </p:extLst>
              </p:nvPr>
            </p:nvGraphicFramePr>
            <p:xfrm>
              <a:off x="1588358" y="1291208"/>
              <a:ext cx="4876762" cy="351279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Диаграмма 5">
                <a:extLst>
                  <a:ext uri="{FF2B5EF4-FFF2-40B4-BE49-F238E27FC236}">
                    <a16:creationId xmlns:a16="http://schemas.microsoft.com/office/drawing/2014/main" id="{2A0EF294-1293-41A9-97A7-11BA7FDB3F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8358" y="1291208"/>
                <a:ext cx="4876762" cy="351279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498131-F3D0-480E-B537-177B9F8C2C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6049" r="3519" b="8272"/>
          <a:stretch/>
        </p:blipFill>
        <p:spPr>
          <a:xfrm rot="5400000">
            <a:off x="5841277" y="1911873"/>
            <a:ext cx="3247009" cy="224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5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РЕФЛЕКСИВНАЯ СЕССИЯ «ЧЕГО Я ХОЧУ?» В 5 КЛАССЕ. МЕТОДИКА «НОВОСЕЛ ДИМА»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D30A6-E675-4D39-AB61-75E12D0D21F0}"/>
              </a:ext>
            </a:extLst>
          </p:cNvPr>
          <p:cNvSpPr txBox="1"/>
          <p:nvPr/>
        </p:nvSpPr>
        <p:spPr>
          <a:xfrm>
            <a:off x="1403648" y="1354999"/>
            <a:ext cx="4572000" cy="536622"/>
          </a:xfrm>
          <a:prstGeom prst="rect">
            <a:avLst/>
          </a:prstGeom>
          <a:solidFill>
            <a:srgbClr val="00B09B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«Если бы это со мной произошло, то я бы понял, что это не моя компания и она не подходит мне»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51D152-4F62-4B1E-BE75-BA1B4639FE9B}"/>
              </a:ext>
            </a:extLst>
          </p:cNvPr>
          <p:cNvSpPr txBox="1"/>
          <p:nvPr/>
        </p:nvSpPr>
        <p:spPr>
          <a:xfrm>
            <a:off x="4788024" y="2033656"/>
            <a:ext cx="4001394" cy="553357"/>
          </a:xfrm>
          <a:prstGeom prst="rect">
            <a:avLst/>
          </a:prstGeom>
          <a:solidFill>
            <a:srgbClr val="00B09B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«Нужно попытаться подать себя по-другому, иначе»</a:t>
            </a:r>
          </a:p>
        </p:txBody>
      </p:sp>
      <p:pic>
        <p:nvPicPr>
          <p:cNvPr id="1026" name="Picture 2" descr="Детская сказка про мячик ых м">
            <a:extLst>
              <a:ext uri="{FF2B5EF4-FFF2-40B4-BE49-F238E27FC236}">
                <a16:creationId xmlns:a16="http://schemas.microsoft.com/office/drawing/2014/main" id="{5A983DD5-4CC8-490A-9823-EC8FBB493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37" y="2052509"/>
            <a:ext cx="2923063" cy="219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E65E4978-166B-4F2C-B6C1-A5FE8E8CD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343039"/>
              </p:ext>
            </p:extLst>
          </p:nvPr>
        </p:nvGraphicFramePr>
        <p:xfrm>
          <a:off x="4824028" y="2643758"/>
          <a:ext cx="3048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466240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Конструктивные способы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совладания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1B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978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Неконструктивные способы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совладания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1B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95774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A6166EA-47CC-4AD1-B8EA-48456FD522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07" t="12407" b="19815"/>
          <a:stretch/>
        </p:blipFill>
        <p:spPr>
          <a:xfrm>
            <a:off x="7956376" y="4010566"/>
            <a:ext cx="1074061" cy="10094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51D152-4F62-4B1E-BE75-BA1B4639FE9B}"/>
              </a:ext>
            </a:extLst>
          </p:cNvPr>
          <p:cNvSpPr txBox="1"/>
          <p:nvPr/>
        </p:nvSpPr>
        <p:spPr>
          <a:xfrm>
            <a:off x="2389861" y="4401368"/>
            <a:ext cx="1296144" cy="322845"/>
          </a:xfrm>
          <a:prstGeom prst="rect">
            <a:avLst/>
          </a:prstGeom>
          <a:solidFill>
            <a:srgbClr val="F26F2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«Заплачу»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51D152-4F62-4B1E-BE75-BA1B4639FE9B}"/>
              </a:ext>
            </a:extLst>
          </p:cNvPr>
          <p:cNvSpPr txBox="1"/>
          <p:nvPr/>
        </p:nvSpPr>
        <p:spPr>
          <a:xfrm>
            <a:off x="4967166" y="4244806"/>
            <a:ext cx="2972414" cy="553357"/>
          </a:xfrm>
          <a:prstGeom prst="rect">
            <a:avLst/>
          </a:prstGeom>
          <a:solidFill>
            <a:srgbClr val="F26F2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«Сделаю все, чтобы испортить им игру»</a:t>
            </a:r>
          </a:p>
        </p:txBody>
      </p:sp>
    </p:spTree>
    <p:extLst>
      <p:ext uri="{BB962C8B-B14F-4D97-AF65-F5344CB8AC3E}">
        <p14:creationId xmlns:p14="http://schemas.microsoft.com/office/powerpoint/2010/main" val="88070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D8E7A5AB-024F-42D3-A5BF-694F8A5CA6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6636365"/>
              </p:ext>
            </p:extLst>
          </p:nvPr>
        </p:nvGraphicFramePr>
        <p:xfrm>
          <a:off x="233997" y="1241889"/>
          <a:ext cx="7254327" cy="3670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РЕФЛЕКСИВНАЯ СЕССИЯ «ЧЕГО Я ХОЧУ?» В 8 КЛАССЕ. МЕТОДИКА «СВИТЕР»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293DF5-0947-4045-9D39-11C52DFB2FA0}"/>
              </a:ext>
            </a:extLst>
          </p:cNvPr>
          <p:cNvSpPr txBox="1"/>
          <p:nvPr/>
        </p:nvSpPr>
        <p:spPr>
          <a:xfrm>
            <a:off x="6208855" y="1241889"/>
            <a:ext cx="2796664" cy="646331"/>
          </a:xfrm>
          <a:prstGeom prst="rect">
            <a:avLst/>
          </a:prstGeom>
          <a:solidFill>
            <a:srgbClr val="00B09B"/>
          </a:solidFill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К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аждый должен отвечать за свои поступки»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CE0531-DF5D-401E-A407-4E2FEC99CD70}"/>
              </a:ext>
            </a:extLst>
          </p:cNvPr>
          <p:cNvSpPr txBox="1"/>
          <p:nvPr/>
        </p:nvSpPr>
        <p:spPr>
          <a:xfrm>
            <a:off x="2777740" y="4179086"/>
            <a:ext cx="4572000" cy="369332"/>
          </a:xfrm>
          <a:prstGeom prst="rect">
            <a:avLst/>
          </a:prstGeom>
          <a:solidFill>
            <a:srgbClr val="F26F21"/>
          </a:solidFill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«Если я промолчу, то стану соучастницей»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23A4C4-2029-4299-A685-ABD80D52F71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901" t="12407" r="3465" b="19815"/>
          <a:stretch/>
        </p:blipFill>
        <p:spPr>
          <a:xfrm>
            <a:off x="8036875" y="4139294"/>
            <a:ext cx="847114" cy="9254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2369FB-1C06-47C4-9085-5BD0ABE620CE}"/>
              </a:ext>
            </a:extLst>
          </p:cNvPr>
          <p:cNvSpPr txBox="1"/>
          <p:nvPr/>
        </p:nvSpPr>
        <p:spPr>
          <a:xfrm>
            <a:off x="3455876" y="3446162"/>
            <a:ext cx="5004556" cy="646331"/>
          </a:xfrm>
          <a:prstGeom prst="rect">
            <a:avLst/>
          </a:prstGeom>
          <a:solidFill>
            <a:srgbClr val="01BFF1"/>
          </a:solidFill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«Почему я должна страдать из-за подруги, когда она меня бросила?»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D6FFA5-7029-4D87-BC7B-CF9A68F8C24A}"/>
              </a:ext>
            </a:extLst>
          </p:cNvPr>
          <p:cNvSpPr txBox="1"/>
          <p:nvPr/>
        </p:nvSpPr>
        <p:spPr>
          <a:xfrm>
            <a:off x="5377217" y="2090210"/>
            <a:ext cx="3425812" cy="646331"/>
          </a:xfrm>
          <a:prstGeom prst="rect">
            <a:avLst/>
          </a:prstGeom>
          <a:solidFill>
            <a:srgbClr val="003E81"/>
          </a:solidFill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«Воровать нельзя, закон один для всех»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392B44-198B-4F76-8AB8-BF71748D6FA0}"/>
              </a:ext>
            </a:extLst>
          </p:cNvPr>
          <p:cNvSpPr txBox="1"/>
          <p:nvPr/>
        </p:nvSpPr>
        <p:spPr>
          <a:xfrm>
            <a:off x="4571603" y="2853421"/>
            <a:ext cx="3712604" cy="369332"/>
          </a:xfrm>
          <a:prstGeom prst="rect">
            <a:avLst/>
          </a:prstGeom>
          <a:solidFill>
            <a:srgbClr val="0073F2"/>
          </a:solidFill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«Друзей в беде надо выручать»</a:t>
            </a:r>
            <a:endParaRPr lang="ru-RU" dirty="0"/>
          </a:p>
        </p:txBody>
      </p:sp>
      <p:pic>
        <p:nvPicPr>
          <p:cNvPr id="1026" name="Picture 2" descr="ХЛОПОК.ПРО — Пошив изделий на заказ">
            <a:extLst>
              <a:ext uri="{FF2B5EF4-FFF2-40B4-BE49-F238E27FC236}">
                <a16:creationId xmlns:a16="http://schemas.microsoft.com/office/drawing/2014/main" id="{C2D5038B-7132-4686-814B-84F250188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38" y="1241530"/>
            <a:ext cx="1530410" cy="141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27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РЕФЛЕКСИВНАЯ СЕССИЯ «ЧЕГО Я ХОЧУ?» В 8 КЛАССЕ. МЕТОДИКА «ДИЛЕММА</a:t>
            </a:r>
            <a:r>
              <a:rPr lang="en-US" dirty="0"/>
              <a:t> </a:t>
            </a:r>
            <a:r>
              <a:rPr lang="ru-RU" dirty="0"/>
              <a:t>ХАЙНЦА»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23A4C4-2029-4299-A685-ABD80D52F7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01" t="12407" r="3465" b="19815"/>
          <a:stretch/>
        </p:blipFill>
        <p:spPr>
          <a:xfrm>
            <a:off x="7901978" y="3834851"/>
            <a:ext cx="1116907" cy="1220162"/>
          </a:xfrm>
          <a:prstGeom prst="rect">
            <a:avLst/>
          </a:prstGeom>
        </p:spPr>
      </p:pic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769D2F4A-7829-4DF6-A390-FDDA21646B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0901682"/>
              </p:ext>
            </p:extLst>
          </p:nvPr>
        </p:nvGraphicFramePr>
        <p:xfrm>
          <a:off x="197210" y="1241889"/>
          <a:ext cx="7254327" cy="3670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2">
            <a:extLst>
              <a:ext uri="{FF2B5EF4-FFF2-40B4-BE49-F238E27FC236}">
                <a16:creationId xmlns:a16="http://schemas.microsoft.com/office/drawing/2014/main" id="{130120AF-5E95-4FEE-8360-CF0B2D18D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1228941"/>
            <a:ext cx="1944216" cy="132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A22926E-EEFF-409E-8340-3F5090CEA1B9}"/>
              </a:ext>
            </a:extLst>
          </p:cNvPr>
          <p:cNvSpPr txBox="1"/>
          <p:nvPr/>
        </p:nvSpPr>
        <p:spPr>
          <a:xfrm>
            <a:off x="2537181" y="4154405"/>
            <a:ext cx="4572000" cy="646331"/>
          </a:xfrm>
          <a:prstGeom prst="rect">
            <a:avLst/>
          </a:prstGeom>
          <a:solidFill>
            <a:srgbClr val="F26F21"/>
          </a:solidFill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«Воровать нельзя, его поймают и посадят в тюрьму»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47977A-C27F-451B-98BA-92940C31082E}"/>
              </a:ext>
            </a:extLst>
          </p:cNvPr>
          <p:cNvSpPr txBox="1"/>
          <p:nvPr/>
        </p:nvSpPr>
        <p:spPr>
          <a:xfrm>
            <a:off x="4390764" y="2762936"/>
            <a:ext cx="4069668" cy="646331"/>
          </a:xfrm>
          <a:prstGeom prst="rect">
            <a:avLst/>
          </a:prstGeom>
          <a:solidFill>
            <a:srgbClr val="0073F2"/>
          </a:solidFill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«Ради любимого человека можно пойти на все»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B401B9-8447-4915-AE97-BF6DBA9B2365}"/>
              </a:ext>
            </a:extLst>
          </p:cNvPr>
          <p:cNvSpPr txBox="1"/>
          <p:nvPr/>
        </p:nvSpPr>
        <p:spPr>
          <a:xfrm>
            <a:off x="5328084" y="2031495"/>
            <a:ext cx="3690987" cy="646331"/>
          </a:xfrm>
          <a:prstGeom prst="rect">
            <a:avLst/>
          </a:prstGeom>
          <a:solidFill>
            <a:srgbClr val="003E81"/>
          </a:solidFill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Times New Roman" panose="02020603050405020304" pitchFamily="18" charset="0"/>
              </a:rPr>
              <a:t>«Воровать нельзя, закон - для всех закон»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0A99BD-2505-4F3A-9AA5-6E0A37E48F8B}"/>
              </a:ext>
            </a:extLst>
          </p:cNvPr>
          <p:cNvSpPr txBox="1"/>
          <p:nvPr/>
        </p:nvSpPr>
        <p:spPr>
          <a:xfrm>
            <a:off x="3382305" y="3527284"/>
            <a:ext cx="4572000" cy="369332"/>
          </a:xfrm>
          <a:prstGeom prst="rect">
            <a:avLst/>
          </a:prstGeom>
          <a:solidFill>
            <a:srgbClr val="01BFF1"/>
          </a:solidFill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«Украсть можно, аптекарь сам виноват»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44F93E-FD4C-4339-881B-F2E56FF63DC2}"/>
              </a:ext>
            </a:extLst>
          </p:cNvPr>
          <p:cNvSpPr txBox="1"/>
          <p:nvPr/>
        </p:nvSpPr>
        <p:spPr>
          <a:xfrm>
            <a:off x="6256430" y="1273890"/>
            <a:ext cx="2825140" cy="646331"/>
          </a:xfrm>
          <a:prstGeom prst="rect">
            <a:avLst/>
          </a:prstGeom>
          <a:solidFill>
            <a:srgbClr val="00B09B"/>
          </a:solidFill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«Жизнь более важна, чем собственность»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62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РЕФЛЕКСИВНАЯ СЕССИЯ «МОИ ЦЕННОСТИ» В 5 КЛАССЕ. МЕТОДИКА «СОЗВЕЗДИЕ»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7A0A50-F4AE-489A-BB6A-A135D04C4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103" y="1354045"/>
            <a:ext cx="4254378" cy="29819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B83E59-3D88-4DBE-A6C9-A2D1EE841D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06" r="37244"/>
          <a:stretch/>
        </p:blipFill>
        <p:spPr>
          <a:xfrm>
            <a:off x="5829717" y="1333580"/>
            <a:ext cx="2700300" cy="34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2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12750</TotalTime>
  <Words>668</Words>
  <Application>Microsoft Office PowerPoint</Application>
  <PresentationFormat>Экран (16:9)</PresentationFormat>
  <Paragraphs>130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Verdana</vt:lpstr>
      <vt:lpstr>Тема Office</vt:lpstr>
      <vt:lpstr>КАКИЕ МЕТОДИКИ ПРИМЕНЯЮТСЯ ДЛЯ ПРОВЕДЕНИЯ РЕФЛЕКСИВНЫХ СЕССИЙ?</vt:lpstr>
      <vt:lpstr>РЕФЛЕКСИВНАЯ СЕССИЯ «КТО Я? КАКОЙ Я?» В 5 КЛАССЕ. МЕТОДИКА «ВИЗИТНАЯ КАРТОЧКА»</vt:lpstr>
      <vt:lpstr>РЕФЛЕКСИВНАЯ СЕССИЯ «КТО Я? КАКОЙ Я?» В 5 КЛАССЕ. МЕТОДИКА «ЗАГАДОЧНЫЙ Я»</vt:lpstr>
      <vt:lpstr>РЕФЛЕКСИВНАЯ СЕССИЯ «ЧЕГО Я ХОЧУ?» В 5 КЛАССЕ. МЕТОДИКА «ЦВЕТИК-СЕМИЦВЕТИК»</vt:lpstr>
      <vt:lpstr>РЕФЛЕКСИВНАЯ СЕССИЯ «ЧЕГО Я ХОЧУ?» В 8 КЛАССЕ. МЕТОДИКА «ЗОЛОТАЯ РЫБКА»</vt:lpstr>
      <vt:lpstr>РЕФЛЕКСИВНАЯ СЕССИЯ «ЧЕГО Я ХОЧУ?» В 5 КЛАССЕ. МЕТОДИКА «НОВОСЕЛ ДИМА»</vt:lpstr>
      <vt:lpstr>РЕФЛЕКСИВНАЯ СЕССИЯ «ЧЕГО Я ХОЧУ?» В 8 КЛАССЕ. МЕТОДИКА «СВИТЕР»</vt:lpstr>
      <vt:lpstr>РЕФЛЕКСИВНАЯ СЕССИЯ «ЧЕГО Я ХОЧУ?» В 8 КЛАССЕ. МЕТОДИКА «ДИЛЕММА ХАЙНЦА»</vt:lpstr>
      <vt:lpstr>РЕФЛЕКСИВНАЯ СЕССИЯ «МОИ ЦЕННОСТИ» В 5 КЛАССЕ. МЕТОДИКА «СОЗВЕЗДИЕ»</vt:lpstr>
      <vt:lpstr>РЕФЛЕКСИВНАЯ СЕССИЯ «МОИ ЦЕННОСТИ» В 8 КЛАССЕ. МЕТОДИКА «ВО ЧТО Я ВЕРЮ?»</vt:lpstr>
      <vt:lpstr>РЕФЛЕКСИВНАЯ СЕССИЯ «МОИ ЦЕННОСТИ» В 5 КЛАССЕ. МЕТОДИКА «ЧТО У МЕНЯ НА СЕРДЦЕ?»</vt:lpstr>
      <vt:lpstr>РЕФЛЕКСИВНАЯ СЕССИЯ «МОИ ЦЕННОСТИ» В 5 КЛАССЕ. МЕТОДИКА «ЧТО У МЕНЯ НА СЕРДЦЕ?»</vt:lpstr>
      <vt:lpstr>РЕФЛЕКСИВНАЯ СЕССИЯ «МОИ ЦЕННОСТИ» В 5 КЛАССЕ. МЕТОДИКА «ПИСЬМО…»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Юлия Дмитриева</cp:lastModifiedBy>
  <cp:revision>336</cp:revision>
  <cp:lastPrinted>2017-03-30T08:39:18Z</cp:lastPrinted>
  <dcterms:created xsi:type="dcterms:W3CDTF">2017-03-23T13:26:11Z</dcterms:created>
  <dcterms:modified xsi:type="dcterms:W3CDTF">2021-03-19T13:39:12Z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