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47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15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55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88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97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28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70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32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29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91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7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&#1076;&#1096;.&#1096;&#1082;&#1086;&#1083;&#1072;-197.&#1088;&#1092;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5AACA-03E9-4546-A18A-599646515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043" y="1736193"/>
            <a:ext cx="5646883" cy="2838938"/>
          </a:xfrm>
        </p:spPr>
        <p:txBody>
          <a:bodyPr>
            <a:no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Рефлексивная сессия как новая воспитательная практика, повышающая образовательную мотивацию обучающихся основной и средней школы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3607CD-FE97-4AD0-A79D-F273D5CC4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042" y="4989131"/>
            <a:ext cx="4860849" cy="1198120"/>
          </a:xfrm>
        </p:spPr>
        <p:txBody>
          <a:bodyPr>
            <a:normAutofit/>
          </a:bodyPr>
          <a:lstStyle/>
          <a:p>
            <a:r>
              <a:rPr lang="ru-RU" sz="2000" dirty="0"/>
              <a:t>Дмитриева Ю.И., учитель русского языка и литературы ГБОУ школа №197</a:t>
            </a:r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8" name="Straight Connector 1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18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30" name="Graphic 20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5B9E7187-4A4B-496C-8CF2-91F533F7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68" y="713249"/>
            <a:ext cx="4713436" cy="471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1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5CA11-77DA-4C59-AC29-61B649D1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Рефлексивная сессия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8475D6-099F-4FCB-9D88-A78089E98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2" b="18148"/>
          <a:stretch/>
        </p:blipFill>
        <p:spPr>
          <a:xfrm>
            <a:off x="2025650" y="1498600"/>
            <a:ext cx="8572500" cy="47498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40AF5D-ED78-4A41-B2A0-4D17E73317A6}"/>
              </a:ext>
            </a:extLst>
          </p:cNvPr>
          <p:cNvSpPr/>
          <p:nvPr/>
        </p:nvSpPr>
        <p:spPr>
          <a:xfrm>
            <a:off x="8915400" y="1498600"/>
            <a:ext cx="168275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F70278-AC06-428B-AB77-D77DE478F7E2}"/>
              </a:ext>
            </a:extLst>
          </p:cNvPr>
          <p:cNvSpPr/>
          <p:nvPr/>
        </p:nvSpPr>
        <p:spPr>
          <a:xfrm>
            <a:off x="8670924" y="5626100"/>
            <a:ext cx="1927225" cy="622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90EA0-3009-4AF1-BF15-0374959F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Рефлексивная сессия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FE3701-8CCD-426A-90C3-F06DFFCC0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99" b="18205"/>
          <a:stretch/>
        </p:blipFill>
        <p:spPr>
          <a:xfrm>
            <a:off x="2683349" y="1762125"/>
            <a:ext cx="8202338" cy="4481512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E80009-5D11-4238-91A2-1396A0C8A13D}"/>
              </a:ext>
            </a:extLst>
          </p:cNvPr>
          <p:cNvSpPr/>
          <p:nvPr/>
        </p:nvSpPr>
        <p:spPr>
          <a:xfrm>
            <a:off x="9042399" y="5537199"/>
            <a:ext cx="1843287" cy="7064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5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730C5-D67E-4B49-A88B-CCECECC42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Рефлексивная сессия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4AF8D8-6550-4236-99A4-C2ED0433A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07" b="19815"/>
          <a:stretch/>
        </p:blipFill>
        <p:spPr>
          <a:xfrm>
            <a:off x="2508250" y="1538288"/>
            <a:ext cx="8058150" cy="436930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343289-F169-48F2-A8CC-0867932338A8}"/>
              </a:ext>
            </a:extLst>
          </p:cNvPr>
          <p:cNvSpPr/>
          <p:nvPr/>
        </p:nvSpPr>
        <p:spPr>
          <a:xfrm>
            <a:off x="8712200" y="5361496"/>
            <a:ext cx="1854200" cy="546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57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ADCEF-218D-4D31-81D4-D2F4F058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Рефлексивная сессия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DD8671-132D-4D3B-9ADB-771BB8C0A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Методика «</a:t>
            </a:r>
            <a:r>
              <a:rPr lang="en-US" dirty="0" err="1"/>
              <a:t>Fisa</a:t>
            </a:r>
            <a:r>
              <a:rPr lang="ru-RU" dirty="0"/>
              <a:t>»</a:t>
            </a:r>
          </a:p>
          <a:p>
            <a:r>
              <a:rPr lang="ru-RU" dirty="0"/>
              <a:t>Методика «Упражнение Джеффа»</a:t>
            </a:r>
          </a:p>
          <a:p>
            <a:r>
              <a:rPr lang="ru-RU" dirty="0"/>
              <a:t>Методика «Загадочный я»</a:t>
            </a:r>
          </a:p>
          <a:p>
            <a:r>
              <a:rPr lang="ru-RU" dirty="0"/>
              <a:t>Методика «Кастрюля»</a:t>
            </a:r>
          </a:p>
          <a:p>
            <a:r>
              <a:rPr lang="ru-RU" dirty="0"/>
              <a:t>Методика «Все-я-некоторые»</a:t>
            </a:r>
          </a:p>
          <a:p>
            <a:r>
              <a:rPr lang="ru-RU" dirty="0"/>
              <a:t>Методика «Рефлексивный экран»</a:t>
            </a:r>
          </a:p>
          <a:p>
            <a:r>
              <a:rPr lang="ru-RU" dirty="0"/>
              <a:t>Методика «Жилетка самопрезентации»</a:t>
            </a:r>
          </a:p>
          <a:p>
            <a:r>
              <a:rPr lang="ru-RU" dirty="0"/>
              <a:t>Методика «Золотая рыбка»</a:t>
            </a:r>
          </a:p>
          <a:p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C9A687-38CF-44F2-8D68-6C2AD2276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6049" r="3519" b="8272"/>
          <a:stretch/>
        </p:blipFill>
        <p:spPr>
          <a:xfrm rot="5400000">
            <a:off x="7575550" y="2215087"/>
            <a:ext cx="4870450" cy="336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42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DBC73-E2CF-45B3-BFB2-FF9FB7E2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Рефлексивная сессия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7EF9E6-420A-4657-A10A-E701F0B3D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1" t="41111" r="35038" b="23518"/>
          <a:stretch/>
        </p:blipFill>
        <p:spPr>
          <a:xfrm>
            <a:off x="2123037" y="1690688"/>
            <a:ext cx="8278263" cy="43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93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04C69-7CC1-4FCB-A89E-B1F3287C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8762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4597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02DD1-0EEF-4C20-83C4-FD931310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Главный вопрос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0DEA63-840F-4FD7-B0BA-7AB9BD6AC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73" y="2152869"/>
            <a:ext cx="6065454" cy="3503393"/>
          </a:xfrm>
        </p:spPr>
      </p:pic>
    </p:spTree>
    <p:extLst>
      <p:ext uri="{BB962C8B-B14F-4D97-AF65-F5344CB8AC3E}">
        <p14:creationId xmlns:p14="http://schemas.microsoft.com/office/powerpoint/2010/main" val="12991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31C44-3DD4-418B-AB5A-94C338D05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Самоопределение</a:t>
            </a:r>
          </a:p>
        </p:txBody>
      </p:sp>
      <p:pic>
        <p:nvPicPr>
          <p:cNvPr id="4" name="Picture 2" descr="http://xn--d1a4b.xn---197-43d3dhx2g.xn--p1ai/images/samo1.jpg">
            <a:extLst>
              <a:ext uri="{FF2B5EF4-FFF2-40B4-BE49-F238E27FC236}">
                <a16:creationId xmlns:a16="http://schemas.microsoft.com/office/drawing/2014/main" id="{15709A0F-EA89-46D3-9838-67B6AAC50E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00" y="2286794"/>
            <a:ext cx="3931200" cy="286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xn--d1a4b.xn---197-43d3dhx2g.xn--p1ai/images/dh2.jpg">
            <a:extLst>
              <a:ext uri="{FF2B5EF4-FFF2-40B4-BE49-F238E27FC236}">
                <a16:creationId xmlns:a16="http://schemas.microsoft.com/office/drawing/2014/main" id="{176D3969-29FB-4328-9A65-C76BEA629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72" y="2286794"/>
            <a:ext cx="3931200" cy="287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1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066B0-52CF-4437-B318-FAE527B9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Диагностическая школа</a:t>
            </a:r>
          </a:p>
        </p:txBody>
      </p:sp>
      <p:pic>
        <p:nvPicPr>
          <p:cNvPr id="6" name="Picture 2" descr="http://xn--d1a4b.xn---197-43d3dhx2g.xn--p1ai/images/domik.gif">
            <a:extLst>
              <a:ext uri="{FF2B5EF4-FFF2-40B4-BE49-F238E27FC236}">
                <a16:creationId xmlns:a16="http://schemas.microsoft.com/office/drawing/2014/main" id="{D6561AEB-2E55-489E-9A12-187452038663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1582353"/>
            <a:ext cx="30289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532B~1\AppData\Local\Temp\IMG_2856-04-09-17-02-10.JPG">
            <a:extLst>
              <a:ext uri="{FF2B5EF4-FFF2-40B4-BE49-F238E27FC236}">
                <a16:creationId xmlns:a16="http://schemas.microsoft.com/office/drawing/2014/main" id="{261C93B6-2096-4DA1-BD2B-05F1F11F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50001" y="1717393"/>
            <a:ext cx="3432671" cy="3432671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4CBC967-BB32-4051-ABC0-6AA42B3E6641}"/>
              </a:ext>
            </a:extLst>
          </p:cNvPr>
          <p:cNvSpPr/>
          <p:nvPr/>
        </p:nvSpPr>
        <p:spPr>
          <a:xfrm>
            <a:off x="6350001" y="5059703"/>
            <a:ext cx="343267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4"/>
              </a:rPr>
              <a:t>http://</a:t>
            </a:r>
            <a:r>
              <a:rPr lang="ru-RU" sz="2400" dirty="0">
                <a:hlinkClick r:id="rId4"/>
              </a:rPr>
              <a:t>дш.школа-197.рф/</a:t>
            </a:r>
            <a:endParaRPr lang="ru-RU" sz="2400" dirty="0"/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F45A3-8659-4A22-AA4D-0DFF59D81BE8}"/>
              </a:ext>
            </a:extLst>
          </p:cNvPr>
          <p:cNvSpPr txBox="1"/>
          <p:nvPr/>
        </p:nvSpPr>
        <p:spPr>
          <a:xfrm>
            <a:off x="2244725" y="6059876"/>
            <a:ext cx="1051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видетельство о государственной регистрации программы для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ЭВМ 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2018616542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7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CCC10DD9-1B8B-417D-A92E-A2D249CA0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6" t="12528" r="16039" b="15392"/>
          <a:stretch/>
        </p:blipFill>
        <p:spPr bwMode="auto">
          <a:xfrm>
            <a:off x="1649019" y="2070100"/>
            <a:ext cx="4015181" cy="449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46AB6664-49A9-4F4A-8EB5-1C3F420C7C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11311" r="16039" b="20992"/>
          <a:stretch/>
        </p:blipFill>
        <p:spPr bwMode="auto">
          <a:xfrm>
            <a:off x="6863102" y="1955800"/>
            <a:ext cx="4490698" cy="460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07A722-BCE0-4A93-B554-110D1CD9E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81" y="139816"/>
            <a:ext cx="7386637" cy="181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5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52A9F6E6-B241-440D-A665-0D4F994B1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1" t="10619" r="16331" b="17096"/>
          <a:stretch/>
        </p:blipFill>
        <p:spPr bwMode="auto">
          <a:xfrm>
            <a:off x="1344002" y="1955801"/>
            <a:ext cx="4084627" cy="455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1D0FD224-B528-4048-A554-C0D89CA9A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6" t="6200" r="16525" b="24524"/>
          <a:stretch>
            <a:fillRect/>
          </a:stretch>
        </p:blipFill>
        <p:spPr bwMode="auto">
          <a:xfrm>
            <a:off x="6642100" y="2016626"/>
            <a:ext cx="4205897" cy="44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84A08FC-987C-4545-A3F3-0ACCF285F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81" y="139816"/>
            <a:ext cx="7386637" cy="181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3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F859B-2EA5-43A6-8001-77DD0DAE3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Рефлексивная школа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4C8496B-67D6-48D4-80F1-4CCDD12130E7}"/>
              </a:ext>
            </a:extLst>
          </p:cNvPr>
          <p:cNvSpPr txBox="1">
            <a:spLocks/>
          </p:cNvSpPr>
          <p:nvPr/>
        </p:nvSpPr>
        <p:spPr>
          <a:xfrm>
            <a:off x="838200" y="5343525"/>
            <a:ext cx="11442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Это сайт с конструктором рефлексивных методик для создания рефлексивных сессий</a:t>
            </a:r>
          </a:p>
          <a:p>
            <a:pPr algn="ctr"/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82F4D65-ED47-47ED-80B3-917A835E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268" y="1262782"/>
            <a:ext cx="3893932" cy="38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4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54231-725A-4397-BACE-8BDA8C5DF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Рефлексивная сессия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BDDB9F-0F87-4587-9441-67824BA57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07" b="27408"/>
          <a:stretch/>
        </p:blipFill>
        <p:spPr>
          <a:xfrm>
            <a:off x="1974850" y="1816100"/>
            <a:ext cx="85725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5D84C-35D8-4EE6-BA8C-70F04993E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Рефлексивная сессия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76817B-4A27-4D4E-B373-5CCE63109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68" b="28565"/>
          <a:stretch/>
        </p:blipFill>
        <p:spPr>
          <a:xfrm>
            <a:off x="1641080" y="1391870"/>
            <a:ext cx="8681239" cy="4074260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68B22A6-36DF-47D2-B88A-18FCC57383F6}"/>
              </a:ext>
            </a:extLst>
          </p:cNvPr>
          <p:cNvSpPr txBox="1">
            <a:spLocks/>
          </p:cNvSpPr>
          <p:nvPr/>
        </p:nvSpPr>
        <p:spPr>
          <a:xfrm>
            <a:off x="609600" y="5830093"/>
            <a:ext cx="11442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700" dirty="0"/>
              <a:t>Внеурочная деятельность </a:t>
            </a:r>
          </a:p>
          <a:p>
            <a:pPr algn="ctr"/>
            <a:r>
              <a:rPr lang="ru-RU" sz="3700" dirty="0"/>
              <a:t>«Умный выбор в умной школе</a:t>
            </a:r>
            <a:r>
              <a:rPr lang="ru-RU" dirty="0"/>
              <a:t>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31595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127</Words>
  <Application>Microsoft Office PowerPoint</Application>
  <PresentationFormat>Широкоэкранный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Univers</vt:lpstr>
      <vt:lpstr>GradientVTI</vt:lpstr>
      <vt:lpstr>Рефлексивная сессия как новая воспитательная практика, повышающая образовательную мотивацию обучающихся основной и средней школы</vt:lpstr>
      <vt:lpstr>Главный вопрос</vt:lpstr>
      <vt:lpstr>Самоопределение</vt:lpstr>
      <vt:lpstr>Диагностическая школа</vt:lpstr>
      <vt:lpstr>Презентация PowerPoint</vt:lpstr>
      <vt:lpstr>Презентация PowerPoint</vt:lpstr>
      <vt:lpstr>Рефлексивная школа</vt:lpstr>
      <vt:lpstr>Рефлексивная сессия</vt:lpstr>
      <vt:lpstr>Рефлексивная сессия</vt:lpstr>
      <vt:lpstr>Рефлексивная сессия</vt:lpstr>
      <vt:lpstr>Рефлексивная сессия</vt:lpstr>
      <vt:lpstr>Рефлексивная сессия</vt:lpstr>
      <vt:lpstr>Рефлексивная сессия</vt:lpstr>
      <vt:lpstr>Рефлексивная сессия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Рефлексивная сессия как новая воспитательная практика, повышающая образовательную мотивацию обучающихся основной и средней школы</dc:title>
  <dc:creator>Юлия Дмитриева</dc:creator>
  <cp:lastModifiedBy>Юлия Дмитриева</cp:lastModifiedBy>
  <cp:revision>10</cp:revision>
  <dcterms:created xsi:type="dcterms:W3CDTF">2021-02-20T05:22:39Z</dcterms:created>
  <dcterms:modified xsi:type="dcterms:W3CDTF">2021-02-20T09:33:55Z</dcterms:modified>
</cp:coreProperties>
</file>