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8"/>
  </p:notesMasterIdLst>
  <p:handoutMasterIdLst>
    <p:handoutMasterId r:id="rId9"/>
  </p:handoutMasterIdLst>
  <p:sldIdLst>
    <p:sldId id="329" r:id="rId4"/>
    <p:sldId id="341" r:id="rId5"/>
    <p:sldId id="352" r:id="rId6"/>
    <p:sldId id="351" r:id="rId7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9B"/>
    <a:srgbClr val="F26F21"/>
    <a:srgbClr val="0073F2"/>
    <a:srgbClr val="FCAE17"/>
    <a:srgbClr val="003E81"/>
    <a:srgbClr val="01BFF1"/>
    <a:srgbClr val="00A1DD"/>
    <a:srgbClr val="00C1F4"/>
    <a:srgbClr val="0072DF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6395" autoAdjust="0"/>
  </p:normalViewPr>
  <p:slideViewPr>
    <p:cSldViewPr showGuides="1">
      <p:cViewPr varScale="1">
        <p:scale>
          <a:sx n="101" d="100"/>
          <a:sy n="101" d="100"/>
        </p:scale>
        <p:origin x="126" y="780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3"/>
            <a:ext cx="1352550" cy="51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DD09A-98E7-4050-B3DA-8FAFFB29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861" y="1671650"/>
            <a:ext cx="3978188" cy="1116123"/>
          </a:xfrm>
        </p:spPr>
        <p:txBody>
          <a:bodyPr>
            <a:noAutofit/>
          </a:bodyPr>
          <a:lstStyle/>
          <a:p>
            <a:pPr algn="ctr"/>
            <a:r>
              <a:rPr lang="ru-RU" sz="6000" b="0" i="0" dirty="0">
                <a:effectLst/>
              </a:rPr>
              <a:t>«ШЕЛФИ»</a:t>
            </a:r>
            <a:endParaRPr lang="ru-RU" sz="6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CD1CFB-2FAB-40E9-B1B7-6CBD30D9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13" y="1059582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643C59-79E6-411A-9718-1C75F8AD3636}"/>
              </a:ext>
            </a:extLst>
          </p:cNvPr>
          <p:cNvSpPr txBox="1"/>
          <p:nvPr/>
        </p:nvSpPr>
        <p:spPr>
          <a:xfrm>
            <a:off x="4968044" y="3292560"/>
            <a:ext cx="3168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Дмитриева Юлия Игоревна,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учитель русского языка и литературы ГБОУ школа №197</a:t>
            </a:r>
          </a:p>
        </p:txBody>
      </p:sp>
    </p:spTree>
    <p:extLst>
      <p:ext uri="{BB962C8B-B14F-4D97-AF65-F5344CB8AC3E}">
        <p14:creationId xmlns:p14="http://schemas.microsoft.com/office/powerpoint/2010/main" val="26615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Описание методики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4B359-37CC-41C6-8F5B-51A397B0E690}"/>
              </a:ext>
            </a:extLst>
          </p:cNvPr>
          <p:cNvSpPr txBox="1"/>
          <p:nvPr/>
        </p:nvSpPr>
        <p:spPr>
          <a:xfrm>
            <a:off x="1619672" y="1555020"/>
            <a:ext cx="2628292" cy="3046988"/>
          </a:xfrm>
          <a:prstGeom prst="rect">
            <a:avLst/>
          </a:prstGeom>
          <a:solidFill>
            <a:srgbClr val="F26F2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Шелфи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англ. «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shelf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— это фотография своей полки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Шелфи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— это натюрморт, который демонстрирует вкус человека и то, чем наполнена его жизнь. Самый распространенный вид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шелфи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— это фотография полки с любимыми книгами.</a:t>
            </a:r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45CABB-CF0E-48D4-95DD-F4595BD7F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488" y="1565314"/>
            <a:ext cx="3979517" cy="298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Задание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625688-0E3E-410E-9542-E4B1914EE9A2}"/>
              </a:ext>
            </a:extLst>
          </p:cNvPr>
          <p:cNvSpPr txBox="1"/>
          <p:nvPr/>
        </p:nvSpPr>
        <p:spPr>
          <a:xfrm>
            <a:off x="1624635" y="1455626"/>
            <a:ext cx="7246222" cy="1754326"/>
          </a:xfrm>
          <a:prstGeom prst="rect">
            <a:avLst/>
          </a:prstGeom>
          <a:solidFill>
            <a:srgbClr val="00B09B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находится на книжной полке/рабочем столе современного подростка?</a:t>
            </a:r>
            <a:endParaRPr lang="ru-RU" sz="3600" dirty="0"/>
          </a:p>
        </p:txBody>
      </p:sp>
      <p:pic>
        <p:nvPicPr>
          <p:cNvPr id="1026" name="Picture 2" descr="Retro Study And Exploration Composition Stock Vector - Illustration of  retro, object: 86097804">
            <a:extLst>
              <a:ext uri="{FF2B5EF4-FFF2-40B4-BE49-F238E27FC236}">
                <a16:creationId xmlns:a16="http://schemas.microsoft.com/office/drawing/2014/main" id="{1EE96780-D7D8-49B2-AD12-94E20A48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28" y="3310579"/>
            <a:ext cx="2338662" cy="164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7A8DB94-3741-4C28-A057-A3FC3FD5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79" y="136164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12782</TotalTime>
  <Words>80</Words>
  <Application>Microsoft Office PowerPoint</Application>
  <PresentationFormat>Экран (16:9)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«ШЕЛФИ»</vt:lpstr>
      <vt:lpstr>Описание методики</vt:lpstr>
      <vt:lpstr>Задание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Юлия Дмитриева</cp:lastModifiedBy>
  <cp:revision>339</cp:revision>
  <cp:lastPrinted>2017-03-30T08:39:18Z</cp:lastPrinted>
  <dcterms:created xsi:type="dcterms:W3CDTF">2017-03-23T13:26:11Z</dcterms:created>
  <dcterms:modified xsi:type="dcterms:W3CDTF">2021-03-19T14:52:05Z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